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3CA60-5B98-4BC1-A0AA-46C71CA8E657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647F0-159B-4BC9-A394-D67909CA10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76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3CFA8-BD76-BAC1-CA83-13F746677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2F0ACF-3B83-3652-8FB9-8851634AC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A27847-30B9-F0FD-8B50-B83F2AB94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3B25E-8683-9912-CAF4-4D19A4C20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879A1-486F-4CF1-A585-D225E0C229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0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387D8-1B05-0593-3E95-21F9CBD9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FF2CED-2923-853E-D4A5-0F63B171F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60C35D-64D8-9E08-CA0E-DEBD0C9E6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B5386A-A85F-257F-9DE6-9B2FB24BC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879A1-486F-4CF1-A585-D225E0C229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7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941D6-F4C1-66F5-B3D8-DAB54CB9A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4AAAEC-C159-39FE-E77A-0AE16E5E9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876D90-E8A2-F6FE-1896-386C40AF3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BFE91A-5D4C-1EB3-A4FC-F28ACCFCA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879A1-486F-4CF1-A585-D225E0C229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17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4AFC-01A2-6F9F-3360-B62908CD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898E0A-5FC8-CCDE-D683-6A00608A5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0903DD-BF9D-9414-5E71-FDB18949A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390FC9-313E-4F96-B2D4-5F0AF98AF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879A1-486F-4CF1-A585-D225E0C229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401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68EE8-9937-840E-A349-8DE619401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1B79D4-3014-2160-37E0-722D3799B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07547B-CEC8-F8AD-BF8A-0D38D94D5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0DF1F6-1239-CBA2-A03E-290352E42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879A1-486F-4CF1-A585-D225E0C229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86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9F56A-C561-12F1-EC06-966B78824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FDB8DC-C006-1D9E-D267-C8238D2A4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B71E20-DEBC-A473-D6EB-3BCB2896F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EB5262-1AB1-DF27-0662-23CA3ACC6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879A1-486F-4CF1-A585-D225E0C229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24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FB88-2023-FA56-FE24-F3D3175A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6B6737-187B-1AC9-069D-70BE3B5F5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58E8A3-885F-E34F-AFF4-8521F6322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7E5459-4339-4EDC-C27B-B5232787D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879A1-486F-4CF1-A585-D225E0C229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8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C7449-94CD-BBB5-577E-64B3FCAFD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AA6DA9-823F-FF84-3399-366E96981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66907-9930-DB20-D0EF-8EE96EE2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D0B09-31F4-DCDA-5D42-B4C72C87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5609F-1267-48B2-8A2C-8BABE1C6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6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8E728-0594-7126-7406-1A8D8689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838BAA-66B1-6C30-4D11-7EAC5717E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3590A-3579-C30D-E79C-53805C04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EC2E9B-6DB9-D08D-BDB5-02F5F80E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60B12-31CD-D2C4-9C09-4236E7D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7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B14F79-532F-B928-9A54-B8AA1D43A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8BED0E-C207-8B68-2646-94DA6E5A6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3322B-DA48-B6F0-D8EC-B3CC129E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EB8301-6C9D-028E-1C8F-38B9CB50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8D4A5-5516-A8CF-A425-F6F91EE0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5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9C53F-D906-B6EC-FA36-A23ABC64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C5EC9-2A25-AB92-38D6-83F75F875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DA3DE-6076-7240-1AC5-F66FE066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ECA34-B111-00AC-8743-2A17FA74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56008-DDE5-ADDF-2004-C1041473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4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23E0B-CB72-B2F4-8F30-3872F657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BCF6E2-FDA1-9AF4-5B16-37C61D0F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9CD02-2916-EE5E-B713-D76F122B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1E080F-B07D-3288-293A-F8B1E549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8314F5-EFB8-5B44-6421-64F799A5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23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1B63-ABF3-942E-91A2-5EF1912E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E555C-26A7-EE1E-B69B-6C455240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F36828-C827-4B72-8032-53292FD97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E300FE-B7C9-DDF7-990B-E545860B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A78979-DF1F-5EFC-DE9E-6FCFB43C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FDB3FC-B7BD-9028-E2FD-D78ADAE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86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A753A-B4D2-EE67-1DCF-63FB7E6A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E59009-1DD6-B001-8CCD-79063F9D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234AE9-5447-A739-785C-61CB98DC7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19143C-7E2A-CA68-0CDD-F1572BD24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4F1329-10D8-C20D-21A9-7E34AB00A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CBE21B-9B22-B3F4-32D4-6A236B26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AD342D-9818-FD89-CC94-A37EC87A0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42FE32-108D-DA12-4C0E-EB0973F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5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38E9A-32C8-6CD7-FCBA-6CE0815A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3D1A4B-9B3E-76E7-FC1B-787BE279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40E780-4481-06CF-02C4-B2383825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5686A3-6CBB-30B5-529F-B3DA9EE6B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1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8C6FD1-8787-8EFC-9763-430BF339A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F235EA-35C3-6C3C-51D6-3CE5423E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2F5857-D317-640E-60C3-6D9B1847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03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58E9B-779E-7078-EF18-C892E8FE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1A389-74F7-896D-2371-B2872621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697519-281B-2E7B-A1FD-A5CE3F02C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6A4BAD-30CD-C378-4AA3-DA4EB399B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7C76C-42A2-8532-BEE0-06C9EF02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326C20-38CD-6613-5622-943477CF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702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BC38B-0067-F91C-DA4C-0BC37C75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0DE8A9-BAD5-3EA8-8102-126CB03BF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60D856-4272-E0B1-D046-6755A7A05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1FA7E0-2FDD-9AC1-BF00-946D7324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88619-7B6F-C3FF-376E-EAB475D9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407633-2497-4C96-7FC3-5EFD3499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9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27A732-E6D9-C6ED-C719-DA949506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7DCA3-AA50-328B-C884-B3E6F6580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7A7B86-DD06-F601-2613-043ACB154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BAE5-6F64-4300-AAC6-8B4F1E2E0552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E073EF-FC5B-79E7-13E7-6922E755C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0B9864-524D-2FDA-CD16-4C0C03F3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848F3-769D-40E0-9036-BD4F4805A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0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0F371-9838-2791-0D8E-5C52213B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07ADD5D-95E1-FE6B-1DA5-762AC4D1F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90611"/>
              </p:ext>
            </p:extLst>
          </p:nvPr>
        </p:nvGraphicFramePr>
        <p:xfrm>
          <a:off x="838200" y="967147"/>
          <a:ext cx="4478932" cy="2677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286">
                  <a:extLst>
                    <a:ext uri="{9D8B030D-6E8A-4147-A177-3AD203B41FA5}">
                      <a16:colId xmlns:a16="http://schemas.microsoft.com/office/drawing/2014/main" val="463192810"/>
                    </a:ext>
                  </a:extLst>
                </a:gridCol>
                <a:gridCol w="3828646">
                  <a:extLst>
                    <a:ext uri="{9D8B030D-6E8A-4147-A177-3AD203B41FA5}">
                      <a16:colId xmlns:a16="http://schemas.microsoft.com/office/drawing/2014/main" val="1885209178"/>
                    </a:ext>
                  </a:extLst>
                </a:gridCol>
              </a:tblGrid>
              <a:tr h="4118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合著者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网络（左）      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合贡献者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网络（右）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688857"/>
                  </a:ext>
                </a:extLst>
              </a:tr>
              <a:tr h="2265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一致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130540"/>
                  </a:ext>
                </a:extLst>
              </a:tr>
            </a:tbl>
          </a:graphicData>
        </a:graphic>
      </p:graphicFrame>
      <p:graphicFrame>
        <p:nvGraphicFramePr>
          <p:cNvPr id="258" name="表格 4">
            <a:extLst>
              <a:ext uri="{FF2B5EF4-FFF2-40B4-BE49-F238E27FC236}">
                <a16:creationId xmlns:a16="http://schemas.microsoft.com/office/drawing/2014/main" id="{25D0516F-3213-C7E4-B707-6FC3B8EBC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585206"/>
              </p:ext>
            </p:extLst>
          </p:nvPr>
        </p:nvGraphicFramePr>
        <p:xfrm>
          <a:off x="838200" y="3642222"/>
          <a:ext cx="4484406" cy="1858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463192810"/>
                    </a:ext>
                  </a:extLst>
                </a:gridCol>
                <a:gridCol w="3836706">
                  <a:extLst>
                    <a:ext uri="{9D8B030D-6E8A-4147-A177-3AD203B41FA5}">
                      <a16:colId xmlns:a16="http://schemas.microsoft.com/office/drawing/2014/main" val="1885209178"/>
                    </a:ext>
                  </a:extLst>
                </a:gridCol>
              </a:tblGrid>
              <a:tr h="1858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细分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130540"/>
                  </a:ext>
                </a:extLst>
              </a:tr>
            </a:tbl>
          </a:graphicData>
        </a:graphic>
      </p:graphicFrame>
      <p:graphicFrame>
        <p:nvGraphicFramePr>
          <p:cNvPr id="272" name="表格 4">
            <a:extLst>
              <a:ext uri="{FF2B5EF4-FFF2-40B4-BE49-F238E27FC236}">
                <a16:creationId xmlns:a16="http://schemas.microsoft.com/office/drawing/2014/main" id="{E6B68232-87C3-C4DF-D4B9-7D9C8AA25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40901"/>
              </p:ext>
            </p:extLst>
          </p:nvPr>
        </p:nvGraphicFramePr>
        <p:xfrm>
          <a:off x="5322606" y="967147"/>
          <a:ext cx="3351380" cy="453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405">
                  <a:extLst>
                    <a:ext uri="{9D8B030D-6E8A-4147-A177-3AD203B41FA5}">
                      <a16:colId xmlns:a16="http://schemas.microsoft.com/office/drawing/2014/main" val="463192810"/>
                    </a:ext>
                  </a:extLst>
                </a:gridCol>
                <a:gridCol w="2730975">
                  <a:extLst>
                    <a:ext uri="{9D8B030D-6E8A-4147-A177-3AD203B41FA5}">
                      <a16:colId xmlns:a16="http://schemas.microsoft.com/office/drawing/2014/main" val="188520917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合著者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网络（左）  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合贡献者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</a:rPr>
                        <a:t>网络（右）</a:t>
                      </a:r>
                      <a:endParaRPr lang="zh-CN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688857"/>
                  </a:ext>
                </a:extLst>
              </a:tr>
              <a:tr h="40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重组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13054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92DD4D-9B46-CBF3-FB47-4D7CE1599D76}"/>
              </a:ext>
            </a:extLst>
          </p:cNvPr>
          <p:cNvSpPr txBox="1"/>
          <p:nvPr/>
        </p:nvSpPr>
        <p:spPr>
          <a:xfrm>
            <a:off x="8059882" y="3898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宋体" panose="02010600040101010101" pitchFamily="2" charset="-122"/>
              </a:rPr>
              <a:t>新数据集</a:t>
            </a:r>
            <a:endParaRPr lang="zh-CN" altLang="zh-CN" sz="1800" b="1" kern="100">
              <a:solidFill>
                <a:srgbClr val="FF0000"/>
              </a:solidFill>
              <a:effectLst/>
              <a:latin typeface="Times New Roman" panose="02020603050405020304" pitchFamily="18" charset="0"/>
              <a:ea typeface="华文宋体" panose="020106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DB868BA-8169-9C7B-1C0D-90A0D6AA2733}"/>
              </a:ext>
            </a:extLst>
          </p:cNvPr>
          <p:cNvGrpSpPr/>
          <p:nvPr/>
        </p:nvGrpSpPr>
        <p:grpSpPr>
          <a:xfrm>
            <a:off x="2844719" y="1437339"/>
            <a:ext cx="762908" cy="376220"/>
            <a:chOff x="908641" y="682959"/>
            <a:chExt cx="762908" cy="37622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B345316-8D27-7246-2330-506F1894F14A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7" name="直线连接符 7">
              <a:extLst>
                <a:ext uri="{FF2B5EF4-FFF2-40B4-BE49-F238E27FC236}">
                  <a16:creationId xmlns:a16="http://schemas.microsoft.com/office/drawing/2014/main" id="{F40860CA-502D-26A0-B56B-3430D28DE1D9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椭圆 285">
            <a:extLst>
              <a:ext uri="{FF2B5EF4-FFF2-40B4-BE49-F238E27FC236}">
                <a16:creationId xmlns:a16="http://schemas.microsoft.com/office/drawing/2014/main" id="{92AECADD-1EB8-ABAA-5373-CEABCA26CA5D}"/>
              </a:ext>
            </a:extLst>
          </p:cNvPr>
          <p:cNvSpPr>
            <a:spLocks/>
          </p:cNvSpPr>
          <p:nvPr/>
        </p:nvSpPr>
        <p:spPr>
          <a:xfrm>
            <a:off x="3601087" y="143733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1157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37107000-D432-77CE-81AD-B1FEFE79DFA9}"/>
              </a:ext>
            </a:extLst>
          </p:cNvPr>
          <p:cNvGrpSpPr/>
          <p:nvPr/>
        </p:nvGrpSpPr>
        <p:grpSpPr>
          <a:xfrm>
            <a:off x="1617899" y="1437339"/>
            <a:ext cx="762908" cy="376220"/>
            <a:chOff x="908641" y="682959"/>
            <a:chExt cx="762908" cy="376220"/>
          </a:xfrm>
        </p:grpSpPr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5E912026-75A9-55BF-C1FF-A5BD76EEF06C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2" name="直线连接符 7">
              <a:extLst>
                <a:ext uri="{FF2B5EF4-FFF2-40B4-BE49-F238E27FC236}">
                  <a16:creationId xmlns:a16="http://schemas.microsoft.com/office/drawing/2014/main" id="{AB3A46A7-6270-67D2-FA23-29FDDADF9F92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椭圆 292">
            <a:extLst>
              <a:ext uri="{FF2B5EF4-FFF2-40B4-BE49-F238E27FC236}">
                <a16:creationId xmlns:a16="http://schemas.microsoft.com/office/drawing/2014/main" id="{55CA6BEF-44F9-961C-C04C-5CB693C93B74}"/>
              </a:ext>
            </a:extLst>
          </p:cNvPr>
          <p:cNvSpPr>
            <a:spLocks/>
          </p:cNvSpPr>
          <p:nvPr/>
        </p:nvSpPr>
        <p:spPr>
          <a:xfrm>
            <a:off x="2374267" y="143733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A34C0662-CBF7-87B8-BE3D-F9E5592B3660}"/>
              </a:ext>
            </a:extLst>
          </p:cNvPr>
          <p:cNvGrpSpPr/>
          <p:nvPr/>
        </p:nvGrpSpPr>
        <p:grpSpPr>
          <a:xfrm>
            <a:off x="4080925" y="1437339"/>
            <a:ext cx="762908" cy="376220"/>
            <a:chOff x="908641" y="682959"/>
            <a:chExt cx="762908" cy="376220"/>
          </a:xfrm>
        </p:grpSpPr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1790B4DC-C66F-83EA-450E-E73BE82A8170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6" name="直线连接符 7">
              <a:extLst>
                <a:ext uri="{FF2B5EF4-FFF2-40B4-BE49-F238E27FC236}">
                  <a16:creationId xmlns:a16="http://schemas.microsoft.com/office/drawing/2014/main" id="{7EB55841-7A58-0AEA-86A8-A408EC9CDCA3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" name="椭圆 296">
            <a:extLst>
              <a:ext uri="{FF2B5EF4-FFF2-40B4-BE49-F238E27FC236}">
                <a16:creationId xmlns:a16="http://schemas.microsoft.com/office/drawing/2014/main" id="{696721E7-BCEA-EF69-CB86-1C89E23274B5}"/>
              </a:ext>
            </a:extLst>
          </p:cNvPr>
          <p:cNvSpPr>
            <a:spLocks/>
          </p:cNvSpPr>
          <p:nvPr/>
        </p:nvSpPr>
        <p:spPr>
          <a:xfrm>
            <a:off x="4837293" y="143733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2367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DC0F17FB-C0EC-F153-BB08-FFC0E8E7C263}"/>
              </a:ext>
            </a:extLst>
          </p:cNvPr>
          <p:cNvGrpSpPr/>
          <p:nvPr/>
        </p:nvGrpSpPr>
        <p:grpSpPr>
          <a:xfrm>
            <a:off x="2844719" y="1871679"/>
            <a:ext cx="762908" cy="376220"/>
            <a:chOff x="908641" y="682959"/>
            <a:chExt cx="762908" cy="376220"/>
          </a:xfrm>
        </p:grpSpPr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9AF12F67-210F-DD94-6E0E-B8A34044331E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0" name="直线连接符 7">
              <a:extLst>
                <a:ext uri="{FF2B5EF4-FFF2-40B4-BE49-F238E27FC236}">
                  <a16:creationId xmlns:a16="http://schemas.microsoft.com/office/drawing/2014/main" id="{B7999EAF-364F-BCE5-7569-5EC4CABE4F51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1" name="椭圆 300">
            <a:extLst>
              <a:ext uri="{FF2B5EF4-FFF2-40B4-BE49-F238E27FC236}">
                <a16:creationId xmlns:a16="http://schemas.microsoft.com/office/drawing/2014/main" id="{81035269-E57E-849A-92E2-F1344B4E81FE}"/>
              </a:ext>
            </a:extLst>
          </p:cNvPr>
          <p:cNvSpPr>
            <a:spLocks/>
          </p:cNvSpPr>
          <p:nvPr/>
        </p:nvSpPr>
        <p:spPr>
          <a:xfrm>
            <a:off x="3601087" y="187167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2A519B3F-D9D5-3C4A-6A39-20290DA012A7}"/>
              </a:ext>
            </a:extLst>
          </p:cNvPr>
          <p:cNvGrpSpPr/>
          <p:nvPr/>
        </p:nvGrpSpPr>
        <p:grpSpPr>
          <a:xfrm>
            <a:off x="1617899" y="1871679"/>
            <a:ext cx="762908" cy="376220"/>
            <a:chOff x="908641" y="682959"/>
            <a:chExt cx="762908" cy="376220"/>
          </a:xfrm>
        </p:grpSpPr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59097D6E-3B84-088E-1158-06BD753A1AF2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4" name="直线连接符 7">
              <a:extLst>
                <a:ext uri="{FF2B5EF4-FFF2-40B4-BE49-F238E27FC236}">
                  <a16:creationId xmlns:a16="http://schemas.microsoft.com/office/drawing/2014/main" id="{BDE0D620-1776-5162-C808-330EE14052C5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5" name="椭圆 304">
            <a:extLst>
              <a:ext uri="{FF2B5EF4-FFF2-40B4-BE49-F238E27FC236}">
                <a16:creationId xmlns:a16="http://schemas.microsoft.com/office/drawing/2014/main" id="{4E1A22C8-861B-E270-23DE-7667B0EE1C20}"/>
              </a:ext>
            </a:extLst>
          </p:cNvPr>
          <p:cNvSpPr>
            <a:spLocks/>
          </p:cNvSpPr>
          <p:nvPr/>
        </p:nvSpPr>
        <p:spPr>
          <a:xfrm>
            <a:off x="2374267" y="187167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1403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E7285D74-D612-4038-18AC-B98E8BC80D89}"/>
              </a:ext>
            </a:extLst>
          </p:cNvPr>
          <p:cNvGrpSpPr/>
          <p:nvPr/>
        </p:nvGrpSpPr>
        <p:grpSpPr>
          <a:xfrm>
            <a:off x="4080925" y="1871679"/>
            <a:ext cx="762908" cy="376220"/>
            <a:chOff x="908641" y="682959"/>
            <a:chExt cx="762908" cy="376220"/>
          </a:xfrm>
        </p:grpSpPr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2840B128-98BF-3978-D832-94AC302864AE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8" name="直线连接符 7">
              <a:extLst>
                <a:ext uri="{FF2B5EF4-FFF2-40B4-BE49-F238E27FC236}">
                  <a16:creationId xmlns:a16="http://schemas.microsoft.com/office/drawing/2014/main" id="{EE13374A-F077-B14E-185D-C9EA570ACF62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椭圆 308">
            <a:extLst>
              <a:ext uri="{FF2B5EF4-FFF2-40B4-BE49-F238E27FC236}">
                <a16:creationId xmlns:a16="http://schemas.microsoft.com/office/drawing/2014/main" id="{3F3A987B-37EA-4526-10C8-C2D42DA12727}"/>
              </a:ext>
            </a:extLst>
          </p:cNvPr>
          <p:cNvSpPr>
            <a:spLocks/>
          </p:cNvSpPr>
          <p:nvPr/>
        </p:nvSpPr>
        <p:spPr>
          <a:xfrm>
            <a:off x="4837293" y="187167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A52CBA03-F99E-BC49-8177-F2AFBD354E8D}"/>
              </a:ext>
            </a:extLst>
          </p:cNvPr>
          <p:cNvGrpSpPr/>
          <p:nvPr/>
        </p:nvGrpSpPr>
        <p:grpSpPr>
          <a:xfrm>
            <a:off x="2844719" y="2306019"/>
            <a:ext cx="762908" cy="376220"/>
            <a:chOff x="908641" y="682959"/>
            <a:chExt cx="762908" cy="376220"/>
          </a:xfrm>
        </p:grpSpPr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AF0F4E4E-9772-16C1-E0F1-E6CF450DC9DA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2" name="直线连接符 7">
              <a:extLst>
                <a:ext uri="{FF2B5EF4-FFF2-40B4-BE49-F238E27FC236}">
                  <a16:creationId xmlns:a16="http://schemas.microsoft.com/office/drawing/2014/main" id="{62DAEF55-FA33-0781-01D7-F46319E8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椭圆 312">
            <a:extLst>
              <a:ext uri="{FF2B5EF4-FFF2-40B4-BE49-F238E27FC236}">
                <a16:creationId xmlns:a16="http://schemas.microsoft.com/office/drawing/2014/main" id="{034035D5-1278-0576-FCB8-D2138886C468}"/>
              </a:ext>
            </a:extLst>
          </p:cNvPr>
          <p:cNvSpPr>
            <a:spLocks/>
          </p:cNvSpPr>
          <p:nvPr/>
        </p:nvSpPr>
        <p:spPr>
          <a:xfrm>
            <a:off x="3601087" y="230601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8A13E44B-33CA-09DF-4CA1-89FCA5F1B051}"/>
              </a:ext>
            </a:extLst>
          </p:cNvPr>
          <p:cNvGrpSpPr/>
          <p:nvPr/>
        </p:nvGrpSpPr>
        <p:grpSpPr>
          <a:xfrm>
            <a:off x="1617899" y="2306019"/>
            <a:ext cx="762908" cy="376220"/>
            <a:chOff x="908641" y="682959"/>
            <a:chExt cx="762908" cy="376220"/>
          </a:xfrm>
        </p:grpSpPr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BCFB8CFA-B636-9D08-433D-E301A10335E1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6" name="直线连接符 7">
              <a:extLst>
                <a:ext uri="{FF2B5EF4-FFF2-40B4-BE49-F238E27FC236}">
                  <a16:creationId xmlns:a16="http://schemas.microsoft.com/office/drawing/2014/main" id="{0F693B1A-A535-B8FA-7C29-EFA9BCC18CDE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" name="椭圆 316">
            <a:extLst>
              <a:ext uri="{FF2B5EF4-FFF2-40B4-BE49-F238E27FC236}">
                <a16:creationId xmlns:a16="http://schemas.microsoft.com/office/drawing/2014/main" id="{30C22297-A68F-5194-CFFF-9D669655B6E9}"/>
              </a:ext>
            </a:extLst>
          </p:cNvPr>
          <p:cNvSpPr>
            <a:spLocks/>
          </p:cNvSpPr>
          <p:nvPr/>
        </p:nvSpPr>
        <p:spPr>
          <a:xfrm>
            <a:off x="2374267" y="230601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359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BCF50226-1365-D5A2-C16A-DDDF9E103690}"/>
              </a:ext>
            </a:extLst>
          </p:cNvPr>
          <p:cNvGrpSpPr/>
          <p:nvPr/>
        </p:nvGrpSpPr>
        <p:grpSpPr>
          <a:xfrm>
            <a:off x="4080925" y="2306019"/>
            <a:ext cx="762908" cy="376220"/>
            <a:chOff x="908641" y="682959"/>
            <a:chExt cx="762908" cy="376220"/>
          </a:xfrm>
        </p:grpSpPr>
        <p:sp>
          <p:nvSpPr>
            <p:cNvPr id="319" name="椭圆 318">
              <a:extLst>
                <a:ext uri="{FF2B5EF4-FFF2-40B4-BE49-F238E27FC236}">
                  <a16:creationId xmlns:a16="http://schemas.microsoft.com/office/drawing/2014/main" id="{58DB0C03-EFE6-E256-F819-D21789FCFCC5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0" name="直线连接符 7">
              <a:extLst>
                <a:ext uri="{FF2B5EF4-FFF2-40B4-BE49-F238E27FC236}">
                  <a16:creationId xmlns:a16="http://schemas.microsoft.com/office/drawing/2014/main" id="{2EA040D9-505D-8505-E567-E648B26C0EEC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1" name="椭圆 320">
            <a:extLst>
              <a:ext uri="{FF2B5EF4-FFF2-40B4-BE49-F238E27FC236}">
                <a16:creationId xmlns:a16="http://schemas.microsoft.com/office/drawing/2014/main" id="{E92C22D5-284D-5396-4FE2-49E7C29A9EF4}"/>
              </a:ext>
            </a:extLst>
          </p:cNvPr>
          <p:cNvSpPr>
            <a:spLocks/>
          </p:cNvSpPr>
          <p:nvPr/>
        </p:nvSpPr>
        <p:spPr>
          <a:xfrm>
            <a:off x="4837293" y="230601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116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8AD59BEE-D391-59D4-BD3D-9EC2F4C0C8B9}"/>
              </a:ext>
            </a:extLst>
          </p:cNvPr>
          <p:cNvGrpSpPr/>
          <p:nvPr/>
        </p:nvGrpSpPr>
        <p:grpSpPr>
          <a:xfrm>
            <a:off x="2844719" y="2740359"/>
            <a:ext cx="762908" cy="376220"/>
            <a:chOff x="908641" y="682959"/>
            <a:chExt cx="762908" cy="376220"/>
          </a:xfrm>
        </p:grpSpPr>
        <p:sp>
          <p:nvSpPr>
            <p:cNvPr id="323" name="椭圆 322">
              <a:extLst>
                <a:ext uri="{FF2B5EF4-FFF2-40B4-BE49-F238E27FC236}">
                  <a16:creationId xmlns:a16="http://schemas.microsoft.com/office/drawing/2014/main" id="{48331071-E308-6FF4-3A64-E6B43FCBEFB2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4" name="直线连接符 7">
              <a:extLst>
                <a:ext uri="{FF2B5EF4-FFF2-40B4-BE49-F238E27FC236}">
                  <a16:creationId xmlns:a16="http://schemas.microsoft.com/office/drawing/2014/main" id="{777EA200-172F-7739-7B71-03BF305F5923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5" name="椭圆 324">
            <a:extLst>
              <a:ext uri="{FF2B5EF4-FFF2-40B4-BE49-F238E27FC236}">
                <a16:creationId xmlns:a16="http://schemas.microsoft.com/office/drawing/2014/main" id="{A9734C24-47B0-332C-84B4-AB5258938D1C}"/>
              </a:ext>
            </a:extLst>
          </p:cNvPr>
          <p:cNvSpPr>
            <a:spLocks/>
          </p:cNvSpPr>
          <p:nvPr/>
        </p:nvSpPr>
        <p:spPr>
          <a:xfrm>
            <a:off x="3601087" y="274035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1585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86EF9B66-9089-67B3-0D0D-B6EF2661F8D9}"/>
              </a:ext>
            </a:extLst>
          </p:cNvPr>
          <p:cNvGrpSpPr/>
          <p:nvPr/>
        </p:nvGrpSpPr>
        <p:grpSpPr>
          <a:xfrm>
            <a:off x="1617899" y="2740359"/>
            <a:ext cx="762908" cy="376220"/>
            <a:chOff x="908641" y="682959"/>
            <a:chExt cx="762908" cy="376220"/>
          </a:xfrm>
        </p:grpSpPr>
        <p:sp>
          <p:nvSpPr>
            <p:cNvPr id="327" name="椭圆 326">
              <a:extLst>
                <a:ext uri="{FF2B5EF4-FFF2-40B4-BE49-F238E27FC236}">
                  <a16:creationId xmlns:a16="http://schemas.microsoft.com/office/drawing/2014/main" id="{4E4AB4FC-EB36-1E04-0BB8-259B32B9AA2D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8" name="直线连接符 7">
              <a:extLst>
                <a:ext uri="{FF2B5EF4-FFF2-40B4-BE49-F238E27FC236}">
                  <a16:creationId xmlns:a16="http://schemas.microsoft.com/office/drawing/2014/main" id="{ED545F8A-9EF1-875E-541F-17ADE626C9E8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9" name="椭圆 328">
            <a:extLst>
              <a:ext uri="{FF2B5EF4-FFF2-40B4-BE49-F238E27FC236}">
                <a16:creationId xmlns:a16="http://schemas.microsoft.com/office/drawing/2014/main" id="{CAFC765C-ECA8-7D14-57D2-731557ED766C}"/>
              </a:ext>
            </a:extLst>
          </p:cNvPr>
          <p:cNvSpPr>
            <a:spLocks/>
          </p:cNvSpPr>
          <p:nvPr/>
        </p:nvSpPr>
        <p:spPr>
          <a:xfrm>
            <a:off x="2374267" y="274035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B694063E-FEA8-4CEF-E619-BDBDB4044B98}"/>
              </a:ext>
            </a:extLst>
          </p:cNvPr>
          <p:cNvGrpSpPr/>
          <p:nvPr/>
        </p:nvGrpSpPr>
        <p:grpSpPr>
          <a:xfrm>
            <a:off x="4080925" y="2740359"/>
            <a:ext cx="762908" cy="376220"/>
            <a:chOff x="908641" y="682959"/>
            <a:chExt cx="762908" cy="376220"/>
          </a:xfrm>
        </p:grpSpPr>
        <p:sp>
          <p:nvSpPr>
            <p:cNvPr id="331" name="椭圆 330">
              <a:extLst>
                <a:ext uri="{FF2B5EF4-FFF2-40B4-BE49-F238E27FC236}">
                  <a16:creationId xmlns:a16="http://schemas.microsoft.com/office/drawing/2014/main" id="{65CD5559-B081-EBA8-89E4-02DAEEB3378D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线连接符 7">
              <a:extLst>
                <a:ext uri="{FF2B5EF4-FFF2-40B4-BE49-F238E27FC236}">
                  <a16:creationId xmlns:a16="http://schemas.microsoft.com/office/drawing/2014/main" id="{CF093679-9BDD-6283-2506-16AFE718905E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3" name="椭圆 332">
            <a:extLst>
              <a:ext uri="{FF2B5EF4-FFF2-40B4-BE49-F238E27FC236}">
                <a16:creationId xmlns:a16="http://schemas.microsoft.com/office/drawing/2014/main" id="{3C4568B6-ABC9-C9E0-E975-4AC22C69B32E}"/>
              </a:ext>
            </a:extLst>
          </p:cNvPr>
          <p:cNvSpPr>
            <a:spLocks/>
          </p:cNvSpPr>
          <p:nvPr/>
        </p:nvSpPr>
        <p:spPr>
          <a:xfrm>
            <a:off x="4837293" y="274035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253EDA46-2B05-A2C5-C540-02900C3861A5}"/>
              </a:ext>
            </a:extLst>
          </p:cNvPr>
          <p:cNvGrpSpPr/>
          <p:nvPr/>
        </p:nvGrpSpPr>
        <p:grpSpPr>
          <a:xfrm>
            <a:off x="2844719" y="3174699"/>
            <a:ext cx="762908" cy="376220"/>
            <a:chOff x="908641" y="682959"/>
            <a:chExt cx="762908" cy="376220"/>
          </a:xfrm>
        </p:grpSpPr>
        <p:sp>
          <p:nvSpPr>
            <p:cNvPr id="335" name="椭圆 334">
              <a:extLst>
                <a:ext uri="{FF2B5EF4-FFF2-40B4-BE49-F238E27FC236}">
                  <a16:creationId xmlns:a16="http://schemas.microsoft.com/office/drawing/2014/main" id="{E7B7067F-8C8D-4701-902A-F9031E343B81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6" name="直线连接符 7">
              <a:extLst>
                <a:ext uri="{FF2B5EF4-FFF2-40B4-BE49-F238E27FC236}">
                  <a16:creationId xmlns:a16="http://schemas.microsoft.com/office/drawing/2014/main" id="{05020EC1-5574-EC7E-A97D-BA39BB521682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7" name="椭圆 336">
            <a:extLst>
              <a:ext uri="{FF2B5EF4-FFF2-40B4-BE49-F238E27FC236}">
                <a16:creationId xmlns:a16="http://schemas.microsoft.com/office/drawing/2014/main" id="{ECD1B389-1C77-D2E6-195B-73CDB499E590}"/>
              </a:ext>
            </a:extLst>
          </p:cNvPr>
          <p:cNvSpPr>
            <a:spLocks/>
          </p:cNvSpPr>
          <p:nvPr/>
        </p:nvSpPr>
        <p:spPr>
          <a:xfrm>
            <a:off x="3601087" y="317469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1210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265DB137-AC7C-78EF-05E8-E26F8F4D4E20}"/>
              </a:ext>
            </a:extLst>
          </p:cNvPr>
          <p:cNvGrpSpPr/>
          <p:nvPr/>
        </p:nvGrpSpPr>
        <p:grpSpPr>
          <a:xfrm>
            <a:off x="1617899" y="3174699"/>
            <a:ext cx="762908" cy="376220"/>
            <a:chOff x="908641" y="682959"/>
            <a:chExt cx="762908" cy="376220"/>
          </a:xfrm>
        </p:grpSpPr>
        <p:sp>
          <p:nvSpPr>
            <p:cNvPr id="339" name="椭圆 338">
              <a:extLst>
                <a:ext uri="{FF2B5EF4-FFF2-40B4-BE49-F238E27FC236}">
                  <a16:creationId xmlns:a16="http://schemas.microsoft.com/office/drawing/2014/main" id="{DA5A374A-C6EF-BE2D-869E-7B7780315EFA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0" name="直线连接符 7">
              <a:extLst>
                <a:ext uri="{FF2B5EF4-FFF2-40B4-BE49-F238E27FC236}">
                  <a16:creationId xmlns:a16="http://schemas.microsoft.com/office/drawing/2014/main" id="{0AFF19A9-81A0-8348-EE69-C871F9D493EC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1" name="椭圆 340">
            <a:extLst>
              <a:ext uri="{FF2B5EF4-FFF2-40B4-BE49-F238E27FC236}">
                <a16:creationId xmlns:a16="http://schemas.microsoft.com/office/drawing/2014/main" id="{ACAAD2BC-61EA-0F4A-AA23-B52D3E22E3AC}"/>
              </a:ext>
            </a:extLst>
          </p:cNvPr>
          <p:cNvSpPr>
            <a:spLocks/>
          </p:cNvSpPr>
          <p:nvPr/>
        </p:nvSpPr>
        <p:spPr>
          <a:xfrm>
            <a:off x="2374267" y="317469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2854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81887ED0-131E-91B0-8F6E-C42D8D7497E6}"/>
              </a:ext>
            </a:extLst>
          </p:cNvPr>
          <p:cNvGrpSpPr/>
          <p:nvPr/>
        </p:nvGrpSpPr>
        <p:grpSpPr>
          <a:xfrm>
            <a:off x="4080925" y="3174699"/>
            <a:ext cx="762908" cy="376220"/>
            <a:chOff x="908641" y="682959"/>
            <a:chExt cx="762908" cy="376220"/>
          </a:xfrm>
        </p:grpSpPr>
        <p:sp>
          <p:nvSpPr>
            <p:cNvPr id="343" name="椭圆 342">
              <a:extLst>
                <a:ext uri="{FF2B5EF4-FFF2-40B4-BE49-F238E27FC236}">
                  <a16:creationId xmlns:a16="http://schemas.microsoft.com/office/drawing/2014/main" id="{14D6BDDF-5D94-9842-9A09-4331AF82FCDC}"/>
                </a:ext>
              </a:extLst>
            </p:cNvPr>
            <p:cNvSpPr>
              <a:spLocks/>
            </p:cNvSpPr>
            <p:nvPr/>
          </p:nvSpPr>
          <p:spPr>
            <a:xfrm>
              <a:off x="908641" y="682959"/>
              <a:ext cx="367969" cy="3762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240"/>
                </a:lnSpc>
              </a:pPr>
              <a:r>
                <a: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4" name="直线连接符 7">
              <a:extLst>
                <a:ext uri="{FF2B5EF4-FFF2-40B4-BE49-F238E27FC236}">
                  <a16:creationId xmlns:a16="http://schemas.microsoft.com/office/drawing/2014/main" id="{42B1BBE1-6AAC-481A-67F3-6FD0EE72E422}"/>
                </a:ext>
              </a:extLst>
            </p:cNvPr>
            <p:cNvCxnSpPr>
              <a:cxnSpLocks/>
            </p:cNvCxnSpPr>
            <p:nvPr/>
          </p:nvCxnSpPr>
          <p:spPr>
            <a:xfrm>
              <a:off x="1282094" y="877746"/>
              <a:ext cx="38945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5" name="椭圆 344">
            <a:extLst>
              <a:ext uri="{FF2B5EF4-FFF2-40B4-BE49-F238E27FC236}">
                <a16:creationId xmlns:a16="http://schemas.microsoft.com/office/drawing/2014/main" id="{F8A4A4B1-36BB-956E-74C7-2C614F8BCDF5}"/>
              </a:ext>
            </a:extLst>
          </p:cNvPr>
          <p:cNvSpPr>
            <a:spLocks/>
          </p:cNvSpPr>
          <p:nvPr/>
        </p:nvSpPr>
        <p:spPr>
          <a:xfrm>
            <a:off x="4837293" y="317469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914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515A4D19-CDE1-AE88-874E-A06AF6B4C337}"/>
              </a:ext>
            </a:extLst>
          </p:cNvPr>
          <p:cNvSpPr>
            <a:spLocks/>
          </p:cNvSpPr>
          <p:nvPr/>
        </p:nvSpPr>
        <p:spPr>
          <a:xfrm>
            <a:off x="1710419" y="3914143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126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椭圆 351">
            <a:extLst>
              <a:ext uri="{FF2B5EF4-FFF2-40B4-BE49-F238E27FC236}">
                <a16:creationId xmlns:a16="http://schemas.microsoft.com/office/drawing/2014/main" id="{2522BDF4-6BAD-3279-CCAB-1CC24FB8CA45}"/>
              </a:ext>
            </a:extLst>
          </p:cNvPr>
          <p:cNvSpPr>
            <a:spLocks/>
          </p:cNvSpPr>
          <p:nvPr/>
        </p:nvSpPr>
        <p:spPr>
          <a:xfrm>
            <a:off x="2372198" y="3682313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1370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3" name="椭圆 352">
            <a:extLst>
              <a:ext uri="{FF2B5EF4-FFF2-40B4-BE49-F238E27FC236}">
                <a16:creationId xmlns:a16="http://schemas.microsoft.com/office/drawing/2014/main" id="{86B5EAC9-C6CA-1A5D-1906-3A1B0E6B71D7}"/>
              </a:ext>
            </a:extLst>
          </p:cNvPr>
          <p:cNvSpPr>
            <a:spLocks/>
          </p:cNvSpPr>
          <p:nvPr/>
        </p:nvSpPr>
        <p:spPr>
          <a:xfrm>
            <a:off x="2372198" y="4109183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2290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5" name="直接连接符 354">
            <a:extLst>
              <a:ext uri="{FF2B5EF4-FFF2-40B4-BE49-F238E27FC236}">
                <a16:creationId xmlns:a16="http://schemas.microsoft.com/office/drawing/2014/main" id="{26994206-4235-CCAD-3139-7D5DB4D92D4C}"/>
              </a:ext>
            </a:extLst>
          </p:cNvPr>
          <p:cNvCxnSpPr>
            <a:stCxn id="347" idx="6"/>
            <a:endCxn id="352" idx="2"/>
          </p:cNvCxnSpPr>
          <p:nvPr/>
        </p:nvCxnSpPr>
        <p:spPr>
          <a:xfrm flipV="1">
            <a:off x="2078388" y="3870423"/>
            <a:ext cx="293810" cy="231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连接符 356">
            <a:extLst>
              <a:ext uri="{FF2B5EF4-FFF2-40B4-BE49-F238E27FC236}">
                <a16:creationId xmlns:a16="http://schemas.microsoft.com/office/drawing/2014/main" id="{075E26CD-0280-3202-BDF3-B7A864DBFF04}"/>
              </a:ext>
            </a:extLst>
          </p:cNvPr>
          <p:cNvCxnSpPr>
            <a:stCxn id="347" idx="6"/>
            <a:endCxn id="353" idx="2"/>
          </p:cNvCxnSpPr>
          <p:nvPr/>
        </p:nvCxnSpPr>
        <p:spPr>
          <a:xfrm>
            <a:off x="2078388" y="4102253"/>
            <a:ext cx="293810" cy="195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椭圆 357">
            <a:extLst>
              <a:ext uri="{FF2B5EF4-FFF2-40B4-BE49-F238E27FC236}">
                <a16:creationId xmlns:a16="http://schemas.microsoft.com/office/drawing/2014/main" id="{96CDE9C1-A209-C709-CD4A-D137F5BDB4EE}"/>
              </a:ext>
            </a:extLst>
          </p:cNvPr>
          <p:cNvSpPr>
            <a:spLocks/>
          </p:cNvSpPr>
          <p:nvPr/>
        </p:nvSpPr>
        <p:spPr>
          <a:xfrm>
            <a:off x="2939308" y="3928979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163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FA259B28-201C-5737-522E-54A6BFCB88AD}"/>
              </a:ext>
            </a:extLst>
          </p:cNvPr>
          <p:cNvSpPr>
            <a:spLocks/>
          </p:cNvSpPr>
          <p:nvPr/>
        </p:nvSpPr>
        <p:spPr>
          <a:xfrm>
            <a:off x="3601087" y="369714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1137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E7D4BB3A-8B2C-A124-8D4B-B68875E8AF6D}"/>
              </a:ext>
            </a:extLst>
          </p:cNvPr>
          <p:cNvSpPr>
            <a:spLocks/>
          </p:cNvSpPr>
          <p:nvPr/>
        </p:nvSpPr>
        <p:spPr>
          <a:xfrm>
            <a:off x="3601087" y="412401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1237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1" name="直接连接符 360">
            <a:extLst>
              <a:ext uri="{FF2B5EF4-FFF2-40B4-BE49-F238E27FC236}">
                <a16:creationId xmlns:a16="http://schemas.microsoft.com/office/drawing/2014/main" id="{3FD574CE-932C-9DC4-8B1C-45E74891E575}"/>
              </a:ext>
            </a:extLst>
          </p:cNvPr>
          <p:cNvCxnSpPr>
            <a:stCxn id="358" idx="6"/>
            <a:endCxn id="359" idx="2"/>
          </p:cNvCxnSpPr>
          <p:nvPr/>
        </p:nvCxnSpPr>
        <p:spPr>
          <a:xfrm flipV="1">
            <a:off x="3307277" y="3885259"/>
            <a:ext cx="293810" cy="231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EF2CE29D-6F4D-C0F5-B1D7-C9911898D035}"/>
              </a:ext>
            </a:extLst>
          </p:cNvPr>
          <p:cNvCxnSpPr>
            <a:stCxn id="358" idx="6"/>
            <a:endCxn id="360" idx="2"/>
          </p:cNvCxnSpPr>
          <p:nvPr/>
        </p:nvCxnSpPr>
        <p:spPr>
          <a:xfrm>
            <a:off x="3307277" y="4117089"/>
            <a:ext cx="293810" cy="195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椭圆 362">
            <a:extLst>
              <a:ext uri="{FF2B5EF4-FFF2-40B4-BE49-F238E27FC236}">
                <a16:creationId xmlns:a16="http://schemas.microsoft.com/office/drawing/2014/main" id="{73FA45C2-CC70-4535-E9A6-99B1A8E1543B}"/>
              </a:ext>
            </a:extLst>
          </p:cNvPr>
          <p:cNvSpPr>
            <a:spLocks/>
          </p:cNvSpPr>
          <p:nvPr/>
        </p:nvSpPr>
        <p:spPr>
          <a:xfrm>
            <a:off x="4115799" y="3928979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8C2B7422-AB69-16F1-4967-F4536FD99185}"/>
              </a:ext>
            </a:extLst>
          </p:cNvPr>
          <p:cNvSpPr>
            <a:spLocks/>
          </p:cNvSpPr>
          <p:nvPr/>
        </p:nvSpPr>
        <p:spPr>
          <a:xfrm>
            <a:off x="4777578" y="369714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441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2E899AE6-E6CC-6E1A-2D49-DD530324084C}"/>
              </a:ext>
            </a:extLst>
          </p:cNvPr>
          <p:cNvSpPr>
            <a:spLocks/>
          </p:cNvSpPr>
          <p:nvPr/>
        </p:nvSpPr>
        <p:spPr>
          <a:xfrm>
            <a:off x="4777578" y="412401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2081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57DF6F3F-777F-EE48-11C1-D71EAB6AC737}"/>
              </a:ext>
            </a:extLst>
          </p:cNvPr>
          <p:cNvCxnSpPr>
            <a:stCxn id="363" idx="6"/>
            <a:endCxn id="364" idx="2"/>
          </p:cNvCxnSpPr>
          <p:nvPr/>
        </p:nvCxnSpPr>
        <p:spPr>
          <a:xfrm flipV="1">
            <a:off x="4483768" y="3885259"/>
            <a:ext cx="293810" cy="231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>
            <a:extLst>
              <a:ext uri="{FF2B5EF4-FFF2-40B4-BE49-F238E27FC236}">
                <a16:creationId xmlns:a16="http://schemas.microsoft.com/office/drawing/2014/main" id="{A0AAA1B9-550B-742F-D4EC-2AE4CAECD3B5}"/>
              </a:ext>
            </a:extLst>
          </p:cNvPr>
          <p:cNvCxnSpPr>
            <a:stCxn id="363" idx="6"/>
            <a:endCxn id="365" idx="2"/>
          </p:cNvCxnSpPr>
          <p:nvPr/>
        </p:nvCxnSpPr>
        <p:spPr>
          <a:xfrm>
            <a:off x="4483768" y="4117089"/>
            <a:ext cx="293810" cy="195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椭圆 367">
            <a:extLst>
              <a:ext uri="{FF2B5EF4-FFF2-40B4-BE49-F238E27FC236}">
                <a16:creationId xmlns:a16="http://schemas.microsoft.com/office/drawing/2014/main" id="{F187628C-A3C4-F51C-10D3-2D2D3DBED75A}"/>
              </a:ext>
            </a:extLst>
          </p:cNvPr>
          <p:cNvSpPr>
            <a:spLocks/>
          </p:cNvSpPr>
          <p:nvPr/>
        </p:nvSpPr>
        <p:spPr>
          <a:xfrm>
            <a:off x="1710419" y="4760119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214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椭圆 368">
            <a:extLst>
              <a:ext uri="{FF2B5EF4-FFF2-40B4-BE49-F238E27FC236}">
                <a16:creationId xmlns:a16="http://schemas.microsoft.com/office/drawing/2014/main" id="{F429AE2E-D47D-AA7A-92A0-C330478D1B42}"/>
              </a:ext>
            </a:extLst>
          </p:cNvPr>
          <p:cNvSpPr>
            <a:spLocks/>
          </p:cNvSpPr>
          <p:nvPr/>
        </p:nvSpPr>
        <p:spPr>
          <a:xfrm>
            <a:off x="2372198" y="452828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518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0" name="椭圆 369">
            <a:extLst>
              <a:ext uri="{FF2B5EF4-FFF2-40B4-BE49-F238E27FC236}">
                <a16:creationId xmlns:a16="http://schemas.microsoft.com/office/drawing/2014/main" id="{97E05337-E986-4FA0-0BB4-0430B9D29FDF}"/>
              </a:ext>
            </a:extLst>
          </p:cNvPr>
          <p:cNvSpPr>
            <a:spLocks/>
          </p:cNvSpPr>
          <p:nvPr/>
        </p:nvSpPr>
        <p:spPr>
          <a:xfrm>
            <a:off x="2372198" y="495515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801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B88DDC22-36D0-FD8C-3629-0DD972670352}"/>
              </a:ext>
            </a:extLst>
          </p:cNvPr>
          <p:cNvCxnSpPr>
            <a:stCxn id="368" idx="6"/>
            <a:endCxn id="369" idx="2"/>
          </p:cNvCxnSpPr>
          <p:nvPr/>
        </p:nvCxnSpPr>
        <p:spPr>
          <a:xfrm flipV="1">
            <a:off x="2078388" y="4716399"/>
            <a:ext cx="293810" cy="231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09128C9F-1FAD-6DA3-0892-E52E6011967E}"/>
              </a:ext>
            </a:extLst>
          </p:cNvPr>
          <p:cNvCxnSpPr>
            <a:stCxn id="368" idx="6"/>
            <a:endCxn id="370" idx="2"/>
          </p:cNvCxnSpPr>
          <p:nvPr/>
        </p:nvCxnSpPr>
        <p:spPr>
          <a:xfrm>
            <a:off x="2078388" y="4948229"/>
            <a:ext cx="293810" cy="195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151F2F65-1623-0F4F-5749-F055E2C09A28}"/>
              </a:ext>
            </a:extLst>
          </p:cNvPr>
          <p:cNvSpPr>
            <a:spLocks/>
          </p:cNvSpPr>
          <p:nvPr/>
        </p:nvSpPr>
        <p:spPr>
          <a:xfrm>
            <a:off x="2939308" y="4782783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243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59B5423B-A5B2-CAB5-0ADA-73A1F386113E}"/>
              </a:ext>
            </a:extLst>
          </p:cNvPr>
          <p:cNvSpPr>
            <a:spLocks/>
          </p:cNvSpPr>
          <p:nvPr/>
        </p:nvSpPr>
        <p:spPr>
          <a:xfrm>
            <a:off x="3601087" y="4550953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1232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72FC5C8B-6D7B-D068-93DB-BE8B57D41372}"/>
              </a:ext>
            </a:extLst>
          </p:cNvPr>
          <p:cNvSpPr>
            <a:spLocks/>
          </p:cNvSpPr>
          <p:nvPr/>
        </p:nvSpPr>
        <p:spPr>
          <a:xfrm>
            <a:off x="3601087" y="4977823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1454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6" name="直接连接符 375">
            <a:extLst>
              <a:ext uri="{FF2B5EF4-FFF2-40B4-BE49-F238E27FC236}">
                <a16:creationId xmlns:a16="http://schemas.microsoft.com/office/drawing/2014/main" id="{4B3D55A0-526C-4951-FF33-9B5C6A7BA77E}"/>
              </a:ext>
            </a:extLst>
          </p:cNvPr>
          <p:cNvCxnSpPr>
            <a:stCxn id="373" idx="6"/>
            <a:endCxn id="374" idx="2"/>
          </p:cNvCxnSpPr>
          <p:nvPr/>
        </p:nvCxnSpPr>
        <p:spPr>
          <a:xfrm flipV="1">
            <a:off x="3307277" y="4739063"/>
            <a:ext cx="293810" cy="231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直接连接符 376">
            <a:extLst>
              <a:ext uri="{FF2B5EF4-FFF2-40B4-BE49-F238E27FC236}">
                <a16:creationId xmlns:a16="http://schemas.microsoft.com/office/drawing/2014/main" id="{82D49A63-08BF-A893-E23C-191CAFE0CA05}"/>
              </a:ext>
            </a:extLst>
          </p:cNvPr>
          <p:cNvCxnSpPr>
            <a:stCxn id="373" idx="6"/>
            <a:endCxn id="375" idx="2"/>
          </p:cNvCxnSpPr>
          <p:nvPr/>
        </p:nvCxnSpPr>
        <p:spPr>
          <a:xfrm>
            <a:off x="3307277" y="4970893"/>
            <a:ext cx="293810" cy="195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椭圆 377">
            <a:extLst>
              <a:ext uri="{FF2B5EF4-FFF2-40B4-BE49-F238E27FC236}">
                <a16:creationId xmlns:a16="http://schemas.microsoft.com/office/drawing/2014/main" id="{86176617-97AD-6023-B6C7-F179F2924092}"/>
              </a:ext>
            </a:extLst>
          </p:cNvPr>
          <p:cNvSpPr>
            <a:spLocks/>
          </p:cNvSpPr>
          <p:nvPr/>
        </p:nvSpPr>
        <p:spPr>
          <a:xfrm>
            <a:off x="4125296" y="4798356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276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9C8222F8-909D-3BB1-9F71-5A9FF3EEB684}"/>
              </a:ext>
            </a:extLst>
          </p:cNvPr>
          <p:cNvSpPr>
            <a:spLocks/>
          </p:cNvSpPr>
          <p:nvPr/>
        </p:nvSpPr>
        <p:spPr>
          <a:xfrm>
            <a:off x="4787075" y="4566526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304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5BBEC727-57A9-062F-8656-4A12D9488871}"/>
              </a:ext>
            </a:extLst>
          </p:cNvPr>
          <p:cNvSpPr>
            <a:spLocks/>
          </p:cNvSpPr>
          <p:nvPr/>
        </p:nvSpPr>
        <p:spPr>
          <a:xfrm>
            <a:off x="4787075" y="4993396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1099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1" name="直接连接符 380">
            <a:extLst>
              <a:ext uri="{FF2B5EF4-FFF2-40B4-BE49-F238E27FC236}">
                <a16:creationId xmlns:a16="http://schemas.microsoft.com/office/drawing/2014/main" id="{E13B03E3-F1DC-36B4-343E-CAAEED28537D}"/>
              </a:ext>
            </a:extLst>
          </p:cNvPr>
          <p:cNvCxnSpPr>
            <a:stCxn id="378" idx="6"/>
            <a:endCxn id="379" idx="2"/>
          </p:cNvCxnSpPr>
          <p:nvPr/>
        </p:nvCxnSpPr>
        <p:spPr>
          <a:xfrm flipV="1">
            <a:off x="4493265" y="4754636"/>
            <a:ext cx="293810" cy="231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接连接符 381">
            <a:extLst>
              <a:ext uri="{FF2B5EF4-FFF2-40B4-BE49-F238E27FC236}">
                <a16:creationId xmlns:a16="http://schemas.microsoft.com/office/drawing/2014/main" id="{BE548DAE-371F-B0E5-6748-9DCBF7DF04AF}"/>
              </a:ext>
            </a:extLst>
          </p:cNvPr>
          <p:cNvCxnSpPr>
            <a:stCxn id="378" idx="6"/>
            <a:endCxn id="380" idx="2"/>
          </p:cNvCxnSpPr>
          <p:nvPr/>
        </p:nvCxnSpPr>
        <p:spPr>
          <a:xfrm>
            <a:off x="4493265" y="4986466"/>
            <a:ext cx="293810" cy="195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椭圆 382">
            <a:extLst>
              <a:ext uri="{FF2B5EF4-FFF2-40B4-BE49-F238E27FC236}">
                <a16:creationId xmlns:a16="http://schemas.microsoft.com/office/drawing/2014/main" id="{FD4D7491-A5F6-F246-DBFB-7A244C0A7CC6}"/>
              </a:ext>
            </a:extLst>
          </p:cNvPr>
          <p:cNvSpPr>
            <a:spLocks/>
          </p:cNvSpPr>
          <p:nvPr/>
        </p:nvSpPr>
        <p:spPr>
          <a:xfrm>
            <a:off x="7425510" y="1845916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" name="椭圆 383">
            <a:extLst>
              <a:ext uri="{FF2B5EF4-FFF2-40B4-BE49-F238E27FC236}">
                <a16:creationId xmlns:a16="http://schemas.microsoft.com/office/drawing/2014/main" id="{EBE1978A-C370-A4B3-ED2B-6CF946CC6721}"/>
              </a:ext>
            </a:extLst>
          </p:cNvPr>
          <p:cNvSpPr>
            <a:spLocks/>
          </p:cNvSpPr>
          <p:nvPr/>
        </p:nvSpPr>
        <p:spPr>
          <a:xfrm>
            <a:off x="8093340" y="1835759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594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椭圆 384">
            <a:extLst>
              <a:ext uri="{FF2B5EF4-FFF2-40B4-BE49-F238E27FC236}">
                <a16:creationId xmlns:a16="http://schemas.microsoft.com/office/drawing/2014/main" id="{577B0063-8813-D8F5-F4E1-8303C1AFD983}"/>
              </a:ext>
            </a:extLst>
          </p:cNvPr>
          <p:cNvSpPr>
            <a:spLocks/>
          </p:cNvSpPr>
          <p:nvPr/>
        </p:nvSpPr>
        <p:spPr>
          <a:xfrm>
            <a:off x="7425510" y="2282500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椭圆 385">
            <a:extLst>
              <a:ext uri="{FF2B5EF4-FFF2-40B4-BE49-F238E27FC236}">
                <a16:creationId xmlns:a16="http://schemas.microsoft.com/office/drawing/2014/main" id="{32A7AF7D-DA97-96FE-595D-CD7B40551C98}"/>
              </a:ext>
            </a:extLst>
          </p:cNvPr>
          <p:cNvSpPr>
            <a:spLocks/>
          </p:cNvSpPr>
          <p:nvPr/>
        </p:nvSpPr>
        <p:spPr>
          <a:xfrm>
            <a:off x="8092007" y="2282500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8" name="直接连接符 387">
            <a:extLst>
              <a:ext uri="{FF2B5EF4-FFF2-40B4-BE49-F238E27FC236}">
                <a16:creationId xmlns:a16="http://schemas.microsoft.com/office/drawing/2014/main" id="{7E8F8CEE-2770-BBCF-9C07-02B0CEDBC9B5}"/>
              </a:ext>
            </a:extLst>
          </p:cNvPr>
          <p:cNvCxnSpPr>
            <a:stCxn id="384" idx="2"/>
            <a:endCxn id="383" idx="6"/>
          </p:cNvCxnSpPr>
          <p:nvPr/>
        </p:nvCxnSpPr>
        <p:spPr>
          <a:xfrm flipH="1">
            <a:off x="7793479" y="2023869"/>
            <a:ext cx="299861" cy="101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连接符 389">
            <a:extLst>
              <a:ext uri="{FF2B5EF4-FFF2-40B4-BE49-F238E27FC236}">
                <a16:creationId xmlns:a16="http://schemas.microsoft.com/office/drawing/2014/main" id="{839FB765-49C6-EAB9-BEE6-6C96F3AEFEE3}"/>
              </a:ext>
            </a:extLst>
          </p:cNvPr>
          <p:cNvCxnSpPr>
            <a:stCxn id="383" idx="6"/>
            <a:endCxn id="386" idx="2"/>
          </p:cNvCxnSpPr>
          <p:nvPr/>
        </p:nvCxnSpPr>
        <p:spPr>
          <a:xfrm>
            <a:off x="7793479" y="2034026"/>
            <a:ext cx="298528" cy="436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C0482D51-FC75-488E-6DB6-84BB0D15470A}"/>
              </a:ext>
            </a:extLst>
          </p:cNvPr>
          <p:cNvCxnSpPr>
            <a:stCxn id="386" idx="2"/>
            <a:endCxn id="385" idx="6"/>
          </p:cNvCxnSpPr>
          <p:nvPr/>
        </p:nvCxnSpPr>
        <p:spPr>
          <a:xfrm flipH="1">
            <a:off x="7793479" y="2470610"/>
            <a:ext cx="298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椭圆 392">
            <a:extLst>
              <a:ext uri="{FF2B5EF4-FFF2-40B4-BE49-F238E27FC236}">
                <a16:creationId xmlns:a16="http://schemas.microsoft.com/office/drawing/2014/main" id="{EFDF95EE-7689-ED7D-1569-1377E09312FD}"/>
              </a:ext>
            </a:extLst>
          </p:cNvPr>
          <p:cNvSpPr>
            <a:spLocks/>
          </p:cNvSpPr>
          <p:nvPr/>
        </p:nvSpPr>
        <p:spPr>
          <a:xfrm>
            <a:off x="6116977" y="1783469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226E4827-1C9A-5754-798A-A2E2F965B475}"/>
              </a:ext>
            </a:extLst>
          </p:cNvPr>
          <p:cNvSpPr>
            <a:spLocks/>
          </p:cNvSpPr>
          <p:nvPr/>
        </p:nvSpPr>
        <p:spPr>
          <a:xfrm>
            <a:off x="6758405" y="1569963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E0A4EB3-9F09-50DB-67CD-0497AA68D267}"/>
              </a:ext>
            </a:extLst>
          </p:cNvPr>
          <p:cNvSpPr>
            <a:spLocks/>
          </p:cNvSpPr>
          <p:nvPr/>
        </p:nvSpPr>
        <p:spPr>
          <a:xfrm>
            <a:off x="6116977" y="2220053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椭圆 395">
            <a:extLst>
              <a:ext uri="{FF2B5EF4-FFF2-40B4-BE49-F238E27FC236}">
                <a16:creationId xmlns:a16="http://schemas.microsoft.com/office/drawing/2014/main" id="{A9D1BF76-AC41-DD72-AC0D-CB62C2C06A17}"/>
              </a:ext>
            </a:extLst>
          </p:cNvPr>
          <p:cNvSpPr>
            <a:spLocks/>
          </p:cNvSpPr>
          <p:nvPr/>
        </p:nvSpPr>
        <p:spPr>
          <a:xfrm>
            <a:off x="6757072" y="2016704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7" name="直接连接符 396">
            <a:extLst>
              <a:ext uri="{FF2B5EF4-FFF2-40B4-BE49-F238E27FC236}">
                <a16:creationId xmlns:a16="http://schemas.microsoft.com/office/drawing/2014/main" id="{22FDC671-A45B-D8BA-D625-96C7D7874D29}"/>
              </a:ext>
            </a:extLst>
          </p:cNvPr>
          <p:cNvCxnSpPr>
            <a:stCxn id="394" idx="2"/>
            <a:endCxn id="393" idx="6"/>
          </p:cNvCxnSpPr>
          <p:nvPr/>
        </p:nvCxnSpPr>
        <p:spPr>
          <a:xfrm flipH="1">
            <a:off x="6484946" y="1758073"/>
            <a:ext cx="273459" cy="2135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连接符 397">
            <a:extLst>
              <a:ext uri="{FF2B5EF4-FFF2-40B4-BE49-F238E27FC236}">
                <a16:creationId xmlns:a16="http://schemas.microsoft.com/office/drawing/2014/main" id="{FAC5E969-E114-F2B4-69C4-C8E9F32CC052}"/>
              </a:ext>
            </a:extLst>
          </p:cNvPr>
          <p:cNvCxnSpPr>
            <a:stCxn id="393" idx="6"/>
            <a:endCxn id="396" idx="2"/>
          </p:cNvCxnSpPr>
          <p:nvPr/>
        </p:nvCxnSpPr>
        <p:spPr>
          <a:xfrm>
            <a:off x="6484946" y="1971579"/>
            <a:ext cx="272126" cy="233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B53D2F3C-AACC-925A-0663-0EE607A57908}"/>
              </a:ext>
            </a:extLst>
          </p:cNvPr>
          <p:cNvCxnSpPr>
            <a:stCxn id="396" idx="2"/>
            <a:endCxn id="395" idx="6"/>
          </p:cNvCxnSpPr>
          <p:nvPr/>
        </p:nvCxnSpPr>
        <p:spPr>
          <a:xfrm flipH="1">
            <a:off x="6484946" y="2204814"/>
            <a:ext cx="272126" cy="2033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0" name="椭圆 399">
            <a:extLst>
              <a:ext uri="{FF2B5EF4-FFF2-40B4-BE49-F238E27FC236}">
                <a16:creationId xmlns:a16="http://schemas.microsoft.com/office/drawing/2014/main" id="{69C770AF-7102-2571-E023-C04E65C64F96}"/>
              </a:ext>
            </a:extLst>
          </p:cNvPr>
          <p:cNvSpPr>
            <a:spLocks/>
          </p:cNvSpPr>
          <p:nvPr/>
        </p:nvSpPr>
        <p:spPr>
          <a:xfrm>
            <a:off x="6116977" y="2656637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289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D87F9677-8330-0F3D-8F60-53DDEC68440F}"/>
              </a:ext>
            </a:extLst>
          </p:cNvPr>
          <p:cNvSpPr>
            <a:spLocks/>
          </p:cNvSpPr>
          <p:nvPr/>
        </p:nvSpPr>
        <p:spPr>
          <a:xfrm>
            <a:off x="6767002" y="2468527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1267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ED4EF8CC-7BFA-136C-07B1-E1D9F71A8A04}"/>
              </a:ext>
            </a:extLst>
          </p:cNvPr>
          <p:cNvSpPr>
            <a:spLocks/>
          </p:cNvSpPr>
          <p:nvPr/>
        </p:nvSpPr>
        <p:spPr>
          <a:xfrm>
            <a:off x="6765669" y="2915268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1442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6" name="直接连接符 405">
            <a:extLst>
              <a:ext uri="{FF2B5EF4-FFF2-40B4-BE49-F238E27FC236}">
                <a16:creationId xmlns:a16="http://schemas.microsoft.com/office/drawing/2014/main" id="{F81CEC8E-205A-9C21-D092-8C8F456F30EA}"/>
              </a:ext>
            </a:extLst>
          </p:cNvPr>
          <p:cNvCxnSpPr/>
          <p:nvPr/>
        </p:nvCxnSpPr>
        <p:spPr>
          <a:xfrm>
            <a:off x="6493543" y="2420860"/>
            <a:ext cx="272126" cy="233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8AB43F07-2991-275A-2CFC-8125A3FF13E5}"/>
              </a:ext>
            </a:extLst>
          </p:cNvPr>
          <p:cNvCxnSpPr/>
          <p:nvPr/>
        </p:nvCxnSpPr>
        <p:spPr>
          <a:xfrm flipH="1">
            <a:off x="6484946" y="2654095"/>
            <a:ext cx="272126" cy="2033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E7CDE070-2561-B8B5-B3B0-E5E995E46B45}"/>
              </a:ext>
            </a:extLst>
          </p:cNvPr>
          <p:cNvCxnSpPr/>
          <p:nvPr/>
        </p:nvCxnSpPr>
        <p:spPr>
          <a:xfrm>
            <a:off x="6493543" y="2827109"/>
            <a:ext cx="272126" cy="233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椭圆 408">
            <a:extLst>
              <a:ext uri="{FF2B5EF4-FFF2-40B4-BE49-F238E27FC236}">
                <a16:creationId xmlns:a16="http://schemas.microsoft.com/office/drawing/2014/main" id="{53887D1E-7F1E-5750-4E22-1939DF5E914A}"/>
              </a:ext>
            </a:extLst>
          </p:cNvPr>
          <p:cNvSpPr>
            <a:spLocks/>
          </p:cNvSpPr>
          <p:nvPr/>
        </p:nvSpPr>
        <p:spPr>
          <a:xfrm>
            <a:off x="6102807" y="3723179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045F84C3-B767-C621-2436-A3EA1593C3E6}"/>
              </a:ext>
            </a:extLst>
          </p:cNvPr>
          <p:cNvSpPr>
            <a:spLocks/>
          </p:cNvSpPr>
          <p:nvPr/>
        </p:nvSpPr>
        <p:spPr>
          <a:xfrm>
            <a:off x="6744235" y="3509673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" name="椭圆 410">
            <a:extLst>
              <a:ext uri="{FF2B5EF4-FFF2-40B4-BE49-F238E27FC236}">
                <a16:creationId xmlns:a16="http://schemas.microsoft.com/office/drawing/2014/main" id="{756D2476-95F0-BBBF-5133-877E874BF116}"/>
              </a:ext>
            </a:extLst>
          </p:cNvPr>
          <p:cNvSpPr>
            <a:spLocks/>
          </p:cNvSpPr>
          <p:nvPr/>
        </p:nvSpPr>
        <p:spPr>
          <a:xfrm>
            <a:off x="6102807" y="4159763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2" name="椭圆 411">
            <a:extLst>
              <a:ext uri="{FF2B5EF4-FFF2-40B4-BE49-F238E27FC236}">
                <a16:creationId xmlns:a16="http://schemas.microsoft.com/office/drawing/2014/main" id="{1161D4C1-E2F5-6FF2-911B-68C16DB7E3D1}"/>
              </a:ext>
            </a:extLst>
          </p:cNvPr>
          <p:cNvSpPr>
            <a:spLocks/>
          </p:cNvSpPr>
          <p:nvPr/>
        </p:nvSpPr>
        <p:spPr>
          <a:xfrm>
            <a:off x="6742902" y="3956414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726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3" name="直接连接符 412">
            <a:extLst>
              <a:ext uri="{FF2B5EF4-FFF2-40B4-BE49-F238E27FC236}">
                <a16:creationId xmlns:a16="http://schemas.microsoft.com/office/drawing/2014/main" id="{5040BA41-C579-208A-A86A-84B2201623A7}"/>
              </a:ext>
            </a:extLst>
          </p:cNvPr>
          <p:cNvCxnSpPr>
            <a:cxnSpLocks/>
            <a:stCxn id="410" idx="2"/>
            <a:endCxn id="411" idx="6"/>
          </p:cNvCxnSpPr>
          <p:nvPr/>
        </p:nvCxnSpPr>
        <p:spPr>
          <a:xfrm flipH="1">
            <a:off x="6470776" y="3697783"/>
            <a:ext cx="273459" cy="650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E14FC345-D0F9-55DA-2C5F-ED55E1D3C040}"/>
              </a:ext>
            </a:extLst>
          </p:cNvPr>
          <p:cNvCxnSpPr>
            <a:stCxn id="409" idx="6"/>
            <a:endCxn id="412" idx="2"/>
          </p:cNvCxnSpPr>
          <p:nvPr/>
        </p:nvCxnSpPr>
        <p:spPr>
          <a:xfrm>
            <a:off x="6470776" y="3911289"/>
            <a:ext cx="272126" cy="233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BEC6C39C-20D5-0CC7-9367-9CFCA69DB8DE}"/>
              </a:ext>
            </a:extLst>
          </p:cNvPr>
          <p:cNvCxnSpPr>
            <a:stCxn id="412" idx="2"/>
            <a:endCxn id="411" idx="6"/>
          </p:cNvCxnSpPr>
          <p:nvPr/>
        </p:nvCxnSpPr>
        <p:spPr>
          <a:xfrm flipH="1">
            <a:off x="6470776" y="4144524"/>
            <a:ext cx="272126" cy="2033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6" name="椭圆 415">
            <a:extLst>
              <a:ext uri="{FF2B5EF4-FFF2-40B4-BE49-F238E27FC236}">
                <a16:creationId xmlns:a16="http://schemas.microsoft.com/office/drawing/2014/main" id="{2E26F31F-FF2D-3518-0832-50F9DF1615DD}"/>
              </a:ext>
            </a:extLst>
          </p:cNvPr>
          <p:cNvSpPr>
            <a:spLocks/>
          </p:cNvSpPr>
          <p:nvPr/>
        </p:nvSpPr>
        <p:spPr>
          <a:xfrm>
            <a:off x="6102807" y="4596347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椭圆 416">
            <a:extLst>
              <a:ext uri="{FF2B5EF4-FFF2-40B4-BE49-F238E27FC236}">
                <a16:creationId xmlns:a16="http://schemas.microsoft.com/office/drawing/2014/main" id="{D58B7CAC-DF2D-54F1-A705-A7C3C8FE1D04}"/>
              </a:ext>
            </a:extLst>
          </p:cNvPr>
          <p:cNvSpPr>
            <a:spLocks/>
          </p:cNvSpPr>
          <p:nvPr/>
        </p:nvSpPr>
        <p:spPr>
          <a:xfrm>
            <a:off x="6752832" y="4408237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725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椭圆 417">
            <a:extLst>
              <a:ext uri="{FF2B5EF4-FFF2-40B4-BE49-F238E27FC236}">
                <a16:creationId xmlns:a16="http://schemas.microsoft.com/office/drawing/2014/main" id="{1154E25D-659F-23EA-BA03-08DB83F956CF}"/>
              </a:ext>
            </a:extLst>
          </p:cNvPr>
          <p:cNvSpPr>
            <a:spLocks/>
          </p:cNvSpPr>
          <p:nvPr/>
        </p:nvSpPr>
        <p:spPr>
          <a:xfrm>
            <a:off x="6751499" y="4854978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1889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9" name="直接连接符 418">
            <a:extLst>
              <a:ext uri="{FF2B5EF4-FFF2-40B4-BE49-F238E27FC236}">
                <a16:creationId xmlns:a16="http://schemas.microsoft.com/office/drawing/2014/main" id="{E7202F70-C59D-D293-4355-20B74050138A}"/>
              </a:ext>
            </a:extLst>
          </p:cNvPr>
          <p:cNvCxnSpPr/>
          <p:nvPr/>
        </p:nvCxnSpPr>
        <p:spPr>
          <a:xfrm>
            <a:off x="6479373" y="4360570"/>
            <a:ext cx="272126" cy="233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>
            <a:extLst>
              <a:ext uri="{FF2B5EF4-FFF2-40B4-BE49-F238E27FC236}">
                <a16:creationId xmlns:a16="http://schemas.microsoft.com/office/drawing/2014/main" id="{17A237FD-AEAE-977C-68EF-3D35EDEDB94D}"/>
              </a:ext>
            </a:extLst>
          </p:cNvPr>
          <p:cNvCxnSpPr/>
          <p:nvPr/>
        </p:nvCxnSpPr>
        <p:spPr>
          <a:xfrm flipH="1">
            <a:off x="6470776" y="4593805"/>
            <a:ext cx="272126" cy="2033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1" name="直接连接符 420">
            <a:extLst>
              <a:ext uri="{FF2B5EF4-FFF2-40B4-BE49-F238E27FC236}">
                <a16:creationId xmlns:a16="http://schemas.microsoft.com/office/drawing/2014/main" id="{C481F20D-94E2-49E4-99E3-01A91B82127E}"/>
              </a:ext>
            </a:extLst>
          </p:cNvPr>
          <p:cNvCxnSpPr/>
          <p:nvPr/>
        </p:nvCxnSpPr>
        <p:spPr>
          <a:xfrm>
            <a:off x="6479373" y="4766819"/>
            <a:ext cx="272126" cy="233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椭圆 421">
            <a:extLst>
              <a:ext uri="{FF2B5EF4-FFF2-40B4-BE49-F238E27FC236}">
                <a16:creationId xmlns:a16="http://schemas.microsoft.com/office/drawing/2014/main" id="{C1E2A29D-4788-12AB-2C92-E878275813A3}"/>
              </a:ext>
            </a:extLst>
          </p:cNvPr>
          <p:cNvSpPr>
            <a:spLocks/>
          </p:cNvSpPr>
          <p:nvPr/>
        </p:nvSpPr>
        <p:spPr>
          <a:xfrm>
            <a:off x="6112679" y="3290326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98EDEF0F-50A8-8620-96E5-B3855F80BCD7}"/>
              </a:ext>
            </a:extLst>
          </p:cNvPr>
          <p:cNvSpPr>
            <a:spLocks/>
          </p:cNvSpPr>
          <p:nvPr/>
        </p:nvSpPr>
        <p:spPr>
          <a:xfrm>
            <a:off x="6096000" y="5028676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239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978E0DEC-C2F7-5BFE-EAAB-3CBAD386B266}"/>
              </a:ext>
            </a:extLst>
          </p:cNvPr>
          <p:cNvCxnSpPr/>
          <p:nvPr/>
        </p:nvCxnSpPr>
        <p:spPr>
          <a:xfrm>
            <a:off x="6478318" y="3458860"/>
            <a:ext cx="272126" cy="2332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F4FA9CB6-8463-074A-F8AA-159E6E257208}"/>
              </a:ext>
            </a:extLst>
          </p:cNvPr>
          <p:cNvCxnSpPr>
            <a:cxnSpLocks/>
            <a:stCxn id="418" idx="2"/>
          </p:cNvCxnSpPr>
          <p:nvPr/>
        </p:nvCxnSpPr>
        <p:spPr>
          <a:xfrm flipH="1">
            <a:off x="6454392" y="5043088"/>
            <a:ext cx="297107" cy="184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9" name="椭圆 428">
            <a:extLst>
              <a:ext uri="{FF2B5EF4-FFF2-40B4-BE49-F238E27FC236}">
                <a16:creationId xmlns:a16="http://schemas.microsoft.com/office/drawing/2014/main" id="{BB795570-9763-D144-4BD7-2748044C7B07}"/>
              </a:ext>
            </a:extLst>
          </p:cNvPr>
          <p:cNvSpPr>
            <a:spLocks/>
          </p:cNvSpPr>
          <p:nvPr/>
        </p:nvSpPr>
        <p:spPr>
          <a:xfrm>
            <a:off x="7437335" y="4456159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143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" name="椭圆 429">
            <a:extLst>
              <a:ext uri="{FF2B5EF4-FFF2-40B4-BE49-F238E27FC236}">
                <a16:creationId xmlns:a16="http://schemas.microsoft.com/office/drawing/2014/main" id="{4CF62DE5-C786-C246-424D-5732EE793778}"/>
              </a:ext>
            </a:extLst>
          </p:cNvPr>
          <p:cNvSpPr>
            <a:spLocks/>
          </p:cNvSpPr>
          <p:nvPr/>
        </p:nvSpPr>
        <p:spPr>
          <a:xfrm>
            <a:off x="8105165" y="4446002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1063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1" name="椭圆 430">
            <a:extLst>
              <a:ext uri="{FF2B5EF4-FFF2-40B4-BE49-F238E27FC236}">
                <a16:creationId xmlns:a16="http://schemas.microsoft.com/office/drawing/2014/main" id="{3944B05B-68A5-B064-D33C-6C799A8CAFC1}"/>
              </a:ext>
            </a:extLst>
          </p:cNvPr>
          <p:cNvSpPr>
            <a:spLocks/>
          </p:cNvSpPr>
          <p:nvPr/>
        </p:nvSpPr>
        <p:spPr>
          <a:xfrm>
            <a:off x="7437335" y="4892743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168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2" name="椭圆 431">
            <a:extLst>
              <a:ext uri="{FF2B5EF4-FFF2-40B4-BE49-F238E27FC236}">
                <a16:creationId xmlns:a16="http://schemas.microsoft.com/office/drawing/2014/main" id="{36EC5C14-784C-CBF1-0001-5D63BE995615}"/>
              </a:ext>
            </a:extLst>
          </p:cNvPr>
          <p:cNvSpPr>
            <a:spLocks/>
          </p:cNvSpPr>
          <p:nvPr/>
        </p:nvSpPr>
        <p:spPr>
          <a:xfrm>
            <a:off x="8103832" y="4892743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3236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670EACA1-753C-C9E5-F1B4-C6AD28058DFD}"/>
              </a:ext>
            </a:extLst>
          </p:cNvPr>
          <p:cNvCxnSpPr>
            <a:stCxn id="430" idx="2"/>
            <a:endCxn id="429" idx="6"/>
          </p:cNvCxnSpPr>
          <p:nvPr/>
        </p:nvCxnSpPr>
        <p:spPr>
          <a:xfrm flipH="1">
            <a:off x="7805304" y="4634112"/>
            <a:ext cx="299861" cy="101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接连接符 434">
            <a:extLst>
              <a:ext uri="{FF2B5EF4-FFF2-40B4-BE49-F238E27FC236}">
                <a16:creationId xmlns:a16="http://schemas.microsoft.com/office/drawing/2014/main" id="{A6668DAF-B831-0908-6518-0EC850DD0C70}"/>
              </a:ext>
            </a:extLst>
          </p:cNvPr>
          <p:cNvCxnSpPr>
            <a:stCxn id="432" idx="2"/>
            <a:endCxn id="431" idx="6"/>
          </p:cNvCxnSpPr>
          <p:nvPr/>
        </p:nvCxnSpPr>
        <p:spPr>
          <a:xfrm flipH="1">
            <a:off x="7805304" y="5080853"/>
            <a:ext cx="298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C3F09B9E-952F-7DBC-05D7-00A02460CA3F}"/>
              </a:ext>
            </a:extLst>
          </p:cNvPr>
          <p:cNvCxnSpPr>
            <a:stCxn id="430" idx="2"/>
            <a:endCxn id="431" idx="6"/>
          </p:cNvCxnSpPr>
          <p:nvPr/>
        </p:nvCxnSpPr>
        <p:spPr>
          <a:xfrm flipH="1">
            <a:off x="7805304" y="4634112"/>
            <a:ext cx="299861" cy="446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椭圆 437">
            <a:extLst>
              <a:ext uri="{FF2B5EF4-FFF2-40B4-BE49-F238E27FC236}">
                <a16:creationId xmlns:a16="http://schemas.microsoft.com/office/drawing/2014/main" id="{7249E482-BC60-C748-3794-910DF344F151}"/>
              </a:ext>
            </a:extLst>
          </p:cNvPr>
          <p:cNvSpPr>
            <a:spLocks/>
          </p:cNvSpPr>
          <p:nvPr/>
        </p:nvSpPr>
        <p:spPr>
          <a:xfrm>
            <a:off x="7436932" y="3578789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7DF75095-4693-3276-3F96-399814DE0BD5}"/>
              </a:ext>
            </a:extLst>
          </p:cNvPr>
          <p:cNvSpPr>
            <a:spLocks/>
          </p:cNvSpPr>
          <p:nvPr/>
        </p:nvSpPr>
        <p:spPr>
          <a:xfrm>
            <a:off x="8104762" y="3568632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265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57CFE77B-D54E-CF5E-46D7-5A618853A85F}"/>
              </a:ext>
            </a:extLst>
          </p:cNvPr>
          <p:cNvSpPr>
            <a:spLocks/>
          </p:cNvSpPr>
          <p:nvPr/>
        </p:nvSpPr>
        <p:spPr>
          <a:xfrm>
            <a:off x="7436932" y="4015373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1" name="椭圆 440">
            <a:extLst>
              <a:ext uri="{FF2B5EF4-FFF2-40B4-BE49-F238E27FC236}">
                <a16:creationId xmlns:a16="http://schemas.microsoft.com/office/drawing/2014/main" id="{6D2F349A-0D8C-5303-163A-C2840B1D4260}"/>
              </a:ext>
            </a:extLst>
          </p:cNvPr>
          <p:cNvSpPr>
            <a:spLocks/>
          </p:cNvSpPr>
          <p:nvPr/>
        </p:nvSpPr>
        <p:spPr>
          <a:xfrm>
            <a:off x="8103429" y="4015373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1892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2" name="直接连接符 441">
            <a:extLst>
              <a:ext uri="{FF2B5EF4-FFF2-40B4-BE49-F238E27FC236}">
                <a16:creationId xmlns:a16="http://schemas.microsoft.com/office/drawing/2014/main" id="{CBC24299-8101-DF9F-5CE1-B9579360925E}"/>
              </a:ext>
            </a:extLst>
          </p:cNvPr>
          <p:cNvCxnSpPr>
            <a:stCxn id="439" idx="2"/>
            <a:endCxn id="438" idx="6"/>
          </p:cNvCxnSpPr>
          <p:nvPr/>
        </p:nvCxnSpPr>
        <p:spPr>
          <a:xfrm flipH="1">
            <a:off x="7804901" y="3756742"/>
            <a:ext cx="299861" cy="101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连接符 442">
            <a:extLst>
              <a:ext uri="{FF2B5EF4-FFF2-40B4-BE49-F238E27FC236}">
                <a16:creationId xmlns:a16="http://schemas.microsoft.com/office/drawing/2014/main" id="{4B5E291C-38D9-A715-4DD1-358FC9FE1371}"/>
              </a:ext>
            </a:extLst>
          </p:cNvPr>
          <p:cNvCxnSpPr>
            <a:stCxn id="441" idx="2"/>
            <a:endCxn id="440" idx="6"/>
          </p:cNvCxnSpPr>
          <p:nvPr/>
        </p:nvCxnSpPr>
        <p:spPr>
          <a:xfrm flipH="1">
            <a:off x="7804901" y="4203483"/>
            <a:ext cx="298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直接连接符 443">
            <a:extLst>
              <a:ext uri="{FF2B5EF4-FFF2-40B4-BE49-F238E27FC236}">
                <a16:creationId xmlns:a16="http://schemas.microsoft.com/office/drawing/2014/main" id="{FAD509A2-B2B1-9B81-D839-D321D5B714AD}"/>
              </a:ext>
            </a:extLst>
          </p:cNvPr>
          <p:cNvCxnSpPr>
            <a:stCxn id="439" idx="2"/>
            <a:endCxn id="440" idx="6"/>
          </p:cNvCxnSpPr>
          <p:nvPr/>
        </p:nvCxnSpPr>
        <p:spPr>
          <a:xfrm flipH="1">
            <a:off x="7804901" y="3756742"/>
            <a:ext cx="299861" cy="446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椭圆 444">
            <a:extLst>
              <a:ext uri="{FF2B5EF4-FFF2-40B4-BE49-F238E27FC236}">
                <a16:creationId xmlns:a16="http://schemas.microsoft.com/office/drawing/2014/main" id="{465D7C46-6429-D3FA-5130-8DE390072C98}"/>
              </a:ext>
            </a:extLst>
          </p:cNvPr>
          <p:cNvSpPr>
            <a:spLocks/>
          </p:cNvSpPr>
          <p:nvPr/>
        </p:nvSpPr>
        <p:spPr>
          <a:xfrm>
            <a:off x="7435016" y="2705980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椭圆 445">
            <a:extLst>
              <a:ext uri="{FF2B5EF4-FFF2-40B4-BE49-F238E27FC236}">
                <a16:creationId xmlns:a16="http://schemas.microsoft.com/office/drawing/2014/main" id="{A16B8824-2050-7FED-8AA0-8576AC086C80}"/>
              </a:ext>
            </a:extLst>
          </p:cNvPr>
          <p:cNvSpPr>
            <a:spLocks/>
          </p:cNvSpPr>
          <p:nvPr/>
        </p:nvSpPr>
        <p:spPr>
          <a:xfrm>
            <a:off x="8102846" y="2695823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1462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椭圆 446">
            <a:extLst>
              <a:ext uri="{FF2B5EF4-FFF2-40B4-BE49-F238E27FC236}">
                <a16:creationId xmlns:a16="http://schemas.microsoft.com/office/drawing/2014/main" id="{C6BC2401-118E-8F7B-21DF-BA246DCA4208}"/>
              </a:ext>
            </a:extLst>
          </p:cNvPr>
          <p:cNvSpPr>
            <a:spLocks/>
          </p:cNvSpPr>
          <p:nvPr/>
        </p:nvSpPr>
        <p:spPr>
          <a:xfrm>
            <a:off x="7435016" y="3142564"/>
            <a:ext cx="367969" cy="376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8" name="椭圆 447">
            <a:extLst>
              <a:ext uri="{FF2B5EF4-FFF2-40B4-BE49-F238E27FC236}">
                <a16:creationId xmlns:a16="http://schemas.microsoft.com/office/drawing/2014/main" id="{DDA306A8-A94B-7026-9DCD-D0AFBA47015F}"/>
              </a:ext>
            </a:extLst>
          </p:cNvPr>
          <p:cNvSpPr>
            <a:spLocks/>
          </p:cNvSpPr>
          <p:nvPr/>
        </p:nvSpPr>
        <p:spPr>
          <a:xfrm>
            <a:off x="8101513" y="3142564"/>
            <a:ext cx="367969" cy="3762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240"/>
              </a:lnSpc>
            </a:pPr>
            <a:r>
              <a:rPr kumimoji="1"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490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9" name="直接连接符 448">
            <a:extLst>
              <a:ext uri="{FF2B5EF4-FFF2-40B4-BE49-F238E27FC236}">
                <a16:creationId xmlns:a16="http://schemas.microsoft.com/office/drawing/2014/main" id="{CF629FA9-2580-0CFD-4F9D-432C3D648DAA}"/>
              </a:ext>
            </a:extLst>
          </p:cNvPr>
          <p:cNvCxnSpPr>
            <a:stCxn id="446" idx="2"/>
            <a:endCxn id="445" idx="6"/>
          </p:cNvCxnSpPr>
          <p:nvPr/>
        </p:nvCxnSpPr>
        <p:spPr>
          <a:xfrm flipH="1">
            <a:off x="7802985" y="2883933"/>
            <a:ext cx="299861" cy="101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7BA2B1AD-7233-9661-97A0-1445FCEAD1FC}"/>
              </a:ext>
            </a:extLst>
          </p:cNvPr>
          <p:cNvCxnSpPr>
            <a:stCxn id="445" idx="6"/>
            <a:endCxn id="448" idx="2"/>
          </p:cNvCxnSpPr>
          <p:nvPr/>
        </p:nvCxnSpPr>
        <p:spPr>
          <a:xfrm>
            <a:off x="7802985" y="2894090"/>
            <a:ext cx="298528" cy="436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接连接符 450">
            <a:extLst>
              <a:ext uri="{FF2B5EF4-FFF2-40B4-BE49-F238E27FC236}">
                <a16:creationId xmlns:a16="http://schemas.microsoft.com/office/drawing/2014/main" id="{BD6F2D31-49BA-BD8A-FB00-A35E23CC332F}"/>
              </a:ext>
            </a:extLst>
          </p:cNvPr>
          <p:cNvCxnSpPr>
            <a:stCxn id="448" idx="2"/>
            <a:endCxn id="447" idx="6"/>
          </p:cNvCxnSpPr>
          <p:nvPr/>
        </p:nvCxnSpPr>
        <p:spPr>
          <a:xfrm flipH="1">
            <a:off x="7802985" y="3330674"/>
            <a:ext cx="298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8D114-C049-EF97-FC6E-B669DC08B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8883EC5-9DC9-6C7D-8955-C874E091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6" y="3772839"/>
            <a:ext cx="4872656" cy="26434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F0B3A2-50F4-CCE1-BD1D-D4BAA8660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941" y="366738"/>
            <a:ext cx="4719584" cy="45284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434877-ABB5-809F-C7D7-7A7747F90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580" y="3017186"/>
            <a:ext cx="3472832" cy="314053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25F0EFC3-954D-96E7-5DF6-F19ACD5431B5}"/>
              </a:ext>
            </a:extLst>
          </p:cNvPr>
          <p:cNvSpPr/>
          <p:nvPr/>
        </p:nvSpPr>
        <p:spPr>
          <a:xfrm rot="19081202">
            <a:off x="3838508" y="1539110"/>
            <a:ext cx="2434189" cy="32741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FBD6712-60A8-48CC-A7CA-CEB15BBF7E2A}"/>
              </a:ext>
            </a:extLst>
          </p:cNvPr>
          <p:cNvSpPr/>
          <p:nvPr/>
        </p:nvSpPr>
        <p:spPr>
          <a:xfrm rot="19081202">
            <a:off x="6313348" y="884072"/>
            <a:ext cx="2291783" cy="26991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DADDC0BD-0BE1-7F2E-A26B-92F962FACF58}"/>
              </a:ext>
            </a:extLst>
          </p:cNvPr>
          <p:cNvCxnSpPr>
            <a:cxnSpLocks/>
          </p:cNvCxnSpPr>
          <p:nvPr/>
        </p:nvCxnSpPr>
        <p:spPr>
          <a:xfrm rot="5400000">
            <a:off x="2058553" y="3445972"/>
            <a:ext cx="1722188" cy="149343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3027CAC2-D2DE-B773-C388-60D5F176CF47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8311071" y="1467202"/>
            <a:ext cx="1902925" cy="138153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D2D7392-323A-6089-D63A-956D74206DE8}"/>
              </a:ext>
            </a:extLst>
          </p:cNvPr>
          <p:cNvSpPr txBox="1"/>
          <p:nvPr/>
        </p:nvSpPr>
        <p:spPr>
          <a:xfrm>
            <a:off x="3659941" y="51690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58A11-234D-B53E-D891-D4B80E8EA0F0}"/>
              </a:ext>
            </a:extLst>
          </p:cNvPr>
          <p:cNvSpPr txBox="1"/>
          <p:nvPr/>
        </p:nvSpPr>
        <p:spPr>
          <a:xfrm>
            <a:off x="1978004" y="612385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6CFDF2-2E72-34A9-5D0A-8427B60985B3}"/>
              </a:ext>
            </a:extLst>
          </p:cNvPr>
          <p:cNvSpPr txBox="1"/>
          <p:nvPr/>
        </p:nvSpPr>
        <p:spPr>
          <a:xfrm>
            <a:off x="10172139" y="6123854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6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DB43F-CB41-B47E-2794-66E15BD8F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ECC058-E04F-1415-2EE9-BE5F69B108B2}"/>
              </a:ext>
            </a:extLst>
          </p:cNvPr>
          <p:cNvSpPr txBox="1"/>
          <p:nvPr/>
        </p:nvSpPr>
        <p:spPr>
          <a:xfrm>
            <a:off x="-2509795" y="6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宋体" panose="02010600040101010101" pitchFamily="2" charset="-122"/>
              </a:rPr>
              <a:t>细分</a:t>
            </a:r>
            <a:r>
              <a:rPr lang="en-US" altLang="zh-CN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宋体" panose="02010600040101010101" pitchFamily="2" charset="-122"/>
              </a:rPr>
              <a:t>-2</a:t>
            </a:r>
            <a:endParaRPr lang="zh-CN" altLang="zh-CN" sz="1800" b="1" kern="100">
              <a:solidFill>
                <a:srgbClr val="FF0000"/>
              </a:solidFill>
              <a:effectLst/>
              <a:latin typeface="Times New Roman" panose="02020603050405020304" pitchFamily="18" charset="0"/>
              <a:ea typeface="华文宋体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3EA641-DBF0-F9C0-63AB-90F33497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28" y="1997258"/>
            <a:ext cx="6953405" cy="48747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079E03-951B-6E0A-C7EB-F70FAB7A6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" y="72397"/>
            <a:ext cx="3126658" cy="2864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210450-1DEB-50A0-366E-30A54B958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177" y="72397"/>
            <a:ext cx="3460955" cy="3129016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C02F1662-BED5-0CBD-0F41-66EBCB51BAE4}"/>
              </a:ext>
            </a:extLst>
          </p:cNvPr>
          <p:cNvSpPr/>
          <p:nvPr/>
        </p:nvSpPr>
        <p:spPr>
          <a:xfrm>
            <a:off x="2225232" y="1997258"/>
            <a:ext cx="3870768" cy="46456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7FD3239-89E6-F076-B24B-33C08DF29D15}"/>
              </a:ext>
            </a:extLst>
          </p:cNvPr>
          <p:cNvSpPr/>
          <p:nvPr/>
        </p:nvSpPr>
        <p:spPr>
          <a:xfrm>
            <a:off x="6204155" y="2644877"/>
            <a:ext cx="3618274" cy="41125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67999415-F7A3-8507-9179-8DDBF97FB013}"/>
              </a:ext>
            </a:extLst>
          </p:cNvPr>
          <p:cNvCxnSpPr>
            <a:cxnSpLocks/>
          </p:cNvCxnSpPr>
          <p:nvPr/>
        </p:nvCxnSpPr>
        <p:spPr>
          <a:xfrm flipV="1">
            <a:off x="7394502" y="1564509"/>
            <a:ext cx="1237580" cy="1178691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C9347958-7DD2-7844-E721-6E4C525D2B47}"/>
              </a:ext>
            </a:extLst>
          </p:cNvPr>
          <p:cNvCxnSpPr>
            <a:cxnSpLocks/>
          </p:cNvCxnSpPr>
          <p:nvPr/>
        </p:nvCxnSpPr>
        <p:spPr>
          <a:xfrm rot="10800000">
            <a:off x="3126658" y="1111046"/>
            <a:ext cx="1298502" cy="886213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FE7130B-E244-49DB-8AAB-E87B62EE67DE}"/>
              </a:ext>
            </a:extLst>
          </p:cNvPr>
          <p:cNvSpPr txBox="1"/>
          <p:nvPr/>
        </p:nvSpPr>
        <p:spPr>
          <a:xfrm>
            <a:off x="5926185" y="215842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4B1816-AB27-2B94-62E8-AE04547776B7}"/>
              </a:ext>
            </a:extLst>
          </p:cNvPr>
          <p:cNvSpPr txBox="1"/>
          <p:nvPr/>
        </p:nvSpPr>
        <p:spPr>
          <a:xfrm>
            <a:off x="10731008" y="2998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F86D09-0AA3-4980-7601-2ED39D873A31}"/>
              </a:ext>
            </a:extLst>
          </p:cNvPr>
          <p:cNvSpPr txBox="1"/>
          <p:nvPr/>
        </p:nvSpPr>
        <p:spPr>
          <a:xfrm>
            <a:off x="913107" y="2762865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3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E48D-C279-1FE2-255D-C5ABDB25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6EEBF0-CA39-5393-46A0-28AF5A3F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58" y="1713100"/>
            <a:ext cx="6558114" cy="499764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6C6AE95-AD24-25CD-F2D7-04064AD6F47F}"/>
              </a:ext>
            </a:extLst>
          </p:cNvPr>
          <p:cNvSpPr/>
          <p:nvPr/>
        </p:nvSpPr>
        <p:spPr>
          <a:xfrm rot="9703670">
            <a:off x="2855032" y="3103705"/>
            <a:ext cx="2797256" cy="34015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30C5933-6C36-809E-2582-FA820BE30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813"/>
            <a:ext cx="3205316" cy="3314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F532FE5-AD24-64E6-7AF3-BBF98580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306" y="-12038"/>
            <a:ext cx="3386729" cy="3309612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C2590008-D6DA-ED20-D8D9-1E709CC6683E}"/>
              </a:ext>
            </a:extLst>
          </p:cNvPr>
          <p:cNvSpPr/>
          <p:nvPr/>
        </p:nvSpPr>
        <p:spPr>
          <a:xfrm>
            <a:off x="5663380" y="2151309"/>
            <a:ext cx="3569110" cy="40508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83D6BDC9-EC19-486D-E01C-65A7F6DDB3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04216" y="3458060"/>
            <a:ext cx="1367874" cy="132495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85919A9C-171D-2F5B-144F-C1DF93F6FC25}"/>
              </a:ext>
            </a:extLst>
          </p:cNvPr>
          <p:cNvCxnSpPr>
            <a:cxnSpLocks/>
          </p:cNvCxnSpPr>
          <p:nvPr/>
        </p:nvCxnSpPr>
        <p:spPr>
          <a:xfrm flipV="1">
            <a:off x="7230306" y="1000935"/>
            <a:ext cx="1524000" cy="1150374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824E072-2B70-81C9-B996-27D491DFBC3A}"/>
              </a:ext>
            </a:extLst>
          </p:cNvPr>
          <p:cNvSpPr txBox="1"/>
          <p:nvPr/>
        </p:nvSpPr>
        <p:spPr>
          <a:xfrm>
            <a:off x="5395036" y="235507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1AE51F-730A-BC9E-CCDA-6C75B8D2E8D2}"/>
              </a:ext>
            </a:extLst>
          </p:cNvPr>
          <p:cNvSpPr txBox="1"/>
          <p:nvPr/>
        </p:nvSpPr>
        <p:spPr>
          <a:xfrm>
            <a:off x="796102" y="329757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3991A0-7D83-70A6-67D0-F5D6C72690CF}"/>
              </a:ext>
            </a:extLst>
          </p:cNvPr>
          <p:cNvSpPr txBox="1"/>
          <p:nvPr/>
        </p:nvSpPr>
        <p:spPr>
          <a:xfrm>
            <a:off x="10781668" y="3144210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5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86912-4DF3-E888-EF8A-FCDDFA65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F92DB8-2672-2739-F4D8-2858094D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0" y="-3564"/>
            <a:ext cx="3836936" cy="3635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394B87-54BE-7E97-9801-AA24B2764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678" y="362483"/>
            <a:ext cx="6518787" cy="45875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47CA70-0760-A5BB-6C56-2B9D5A8DC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15348"/>
            <a:ext cx="3042679" cy="31426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0FE52C-24FC-3598-3DBA-C4AA28D8E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187" y="3787362"/>
            <a:ext cx="3165465" cy="2998624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AB02A56F-4D37-5533-AE8E-CD9BFCA9C974}"/>
              </a:ext>
            </a:extLst>
          </p:cNvPr>
          <p:cNvSpPr/>
          <p:nvPr/>
        </p:nvSpPr>
        <p:spPr>
          <a:xfrm>
            <a:off x="1378522" y="175736"/>
            <a:ext cx="3930897" cy="35396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3E121F5-40A5-1D03-CA38-B6A17E29E191}"/>
              </a:ext>
            </a:extLst>
          </p:cNvPr>
          <p:cNvSpPr/>
          <p:nvPr/>
        </p:nvSpPr>
        <p:spPr>
          <a:xfrm rot="1099053">
            <a:off x="5271179" y="400435"/>
            <a:ext cx="2191182" cy="47217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946BFA1D-D9BD-AEC2-C367-C68B57A80D53}"/>
              </a:ext>
            </a:extLst>
          </p:cNvPr>
          <p:cNvCxnSpPr>
            <a:cxnSpLocks/>
          </p:cNvCxnSpPr>
          <p:nvPr/>
        </p:nvCxnSpPr>
        <p:spPr>
          <a:xfrm rot="5400000">
            <a:off x="371869" y="2843285"/>
            <a:ext cx="1146888" cy="970733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5716492F-F7DB-3508-5C4B-A519B6613C69}"/>
              </a:ext>
            </a:extLst>
          </p:cNvPr>
          <p:cNvCxnSpPr>
            <a:cxnSpLocks/>
          </p:cNvCxnSpPr>
          <p:nvPr/>
        </p:nvCxnSpPr>
        <p:spPr>
          <a:xfrm>
            <a:off x="7688826" y="2239800"/>
            <a:ext cx="1405317" cy="524350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C3C9CB27-C327-2462-25C9-D77A0A7FDEE3}"/>
              </a:ext>
            </a:extLst>
          </p:cNvPr>
          <p:cNvCxnSpPr>
            <a:cxnSpLocks/>
          </p:cNvCxnSpPr>
          <p:nvPr/>
        </p:nvCxnSpPr>
        <p:spPr>
          <a:xfrm flipV="1">
            <a:off x="7591359" y="2764150"/>
            <a:ext cx="1480655" cy="13203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8E18D08-3F8E-5481-DF84-EBCD38FBF1F8}"/>
              </a:ext>
            </a:extLst>
          </p:cNvPr>
          <p:cNvSpPr txBox="1"/>
          <p:nvPr/>
        </p:nvSpPr>
        <p:spPr>
          <a:xfrm>
            <a:off x="5576086" y="700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DE7BB0-32D9-4168-FA53-E4D239C66C0A}"/>
              </a:ext>
            </a:extLst>
          </p:cNvPr>
          <p:cNvSpPr txBox="1"/>
          <p:nvPr/>
        </p:nvSpPr>
        <p:spPr>
          <a:xfrm>
            <a:off x="9701802" y="609748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8CD7A1-45E2-8BFC-5AA1-9C2FAB5AD9DA}"/>
              </a:ext>
            </a:extLst>
          </p:cNvPr>
          <p:cNvSpPr txBox="1"/>
          <p:nvPr/>
        </p:nvSpPr>
        <p:spPr>
          <a:xfrm>
            <a:off x="10842029" y="2650027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366449-E3D2-5BC0-722F-6422CB56088C}"/>
              </a:ext>
            </a:extLst>
          </p:cNvPr>
          <p:cNvSpPr txBox="1"/>
          <p:nvPr/>
        </p:nvSpPr>
        <p:spPr>
          <a:xfrm>
            <a:off x="43045" y="34996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7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4B4EC-96AC-87B1-3144-554FBA0CF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A6D19B-7618-4A2E-BD2C-5B59B17E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24" y="42393"/>
            <a:ext cx="5791200" cy="52729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0ADD47-31DE-29C2-C9C5-0A700C92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072" y="3117326"/>
            <a:ext cx="3661932" cy="36358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D6A040-A0D2-0C23-29D3-DE9F0FBEE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550" y="-40832"/>
            <a:ext cx="3583274" cy="30140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BBB4A8-3C8D-7882-4323-E37BA5EC1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9" y="3835120"/>
            <a:ext cx="3224981" cy="2960486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E86E0991-F5FC-EC58-A05B-1B7B2804DE09}"/>
              </a:ext>
            </a:extLst>
          </p:cNvPr>
          <p:cNvSpPr/>
          <p:nvPr/>
        </p:nvSpPr>
        <p:spPr>
          <a:xfrm>
            <a:off x="1805813" y="144943"/>
            <a:ext cx="5299588" cy="33041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0C9C9EB7-1564-CE76-CF08-1C4ECBEEFC78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 flipV="1">
            <a:off x="1102345" y="1796996"/>
            <a:ext cx="703468" cy="2284308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B80A7DA9-CA82-9146-BB7B-C9121A55E7E8}"/>
              </a:ext>
            </a:extLst>
          </p:cNvPr>
          <p:cNvSpPr/>
          <p:nvPr/>
        </p:nvSpPr>
        <p:spPr>
          <a:xfrm>
            <a:off x="4354838" y="3383335"/>
            <a:ext cx="2401800" cy="22712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2DDA0A33-CE28-30B4-FD74-734087FB4897}"/>
              </a:ext>
            </a:extLst>
          </p:cNvPr>
          <p:cNvCxnSpPr>
            <a:cxnSpLocks/>
          </p:cNvCxnSpPr>
          <p:nvPr/>
        </p:nvCxnSpPr>
        <p:spPr>
          <a:xfrm flipV="1">
            <a:off x="6756638" y="3686192"/>
            <a:ext cx="2429112" cy="96446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194FC86F-1AA9-E9CA-02B9-C351E5FA9036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H="1" flipV="1">
            <a:off x="8594550" y="1466202"/>
            <a:ext cx="591200" cy="2219989"/>
          </a:xfrm>
          <a:prstGeom prst="curvedConnector4">
            <a:avLst>
              <a:gd name="adj1" fmla="val -38667"/>
              <a:gd name="adj2" fmla="val 10077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969B532-F182-8AA0-F88B-DB50D982BE79}"/>
              </a:ext>
            </a:extLst>
          </p:cNvPr>
          <p:cNvSpPr txBox="1"/>
          <p:nvPr/>
        </p:nvSpPr>
        <p:spPr>
          <a:xfrm>
            <a:off x="1805812" y="27657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33FFF7-9050-AB79-5A19-6DCDE1F2062C}"/>
              </a:ext>
            </a:extLst>
          </p:cNvPr>
          <p:cNvSpPr txBox="1"/>
          <p:nvPr/>
        </p:nvSpPr>
        <p:spPr>
          <a:xfrm>
            <a:off x="11567024" y="228380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2A9294-544F-BFD6-8EC3-77E4098386AB}"/>
              </a:ext>
            </a:extLst>
          </p:cNvPr>
          <p:cNvSpPr txBox="1"/>
          <p:nvPr/>
        </p:nvSpPr>
        <p:spPr>
          <a:xfrm>
            <a:off x="8111238" y="6114181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A888E3-B515-40E5-7EB8-D40E896AD030}"/>
              </a:ext>
            </a:extLst>
          </p:cNvPr>
          <p:cNvSpPr txBox="1"/>
          <p:nvPr/>
        </p:nvSpPr>
        <p:spPr>
          <a:xfrm>
            <a:off x="545315" y="611418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84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54D74-3264-0C96-D3A2-F7A393C96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A502D29-FB8E-B79A-09DE-B0379691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" y="3615425"/>
            <a:ext cx="4706421" cy="32167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5CD061-8A34-F7E6-451D-DB31B27D8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275" y="241156"/>
            <a:ext cx="5152104" cy="45990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714EE9-7EA6-2432-0C6C-CA10A174C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38" y="3662852"/>
            <a:ext cx="2927662" cy="2840701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B76C9062-4436-05A8-A83D-3B9CFF90FC4C}"/>
              </a:ext>
            </a:extLst>
          </p:cNvPr>
          <p:cNvSpPr/>
          <p:nvPr/>
        </p:nvSpPr>
        <p:spPr>
          <a:xfrm>
            <a:off x="4542231" y="85919"/>
            <a:ext cx="2730045" cy="17481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F67D336-A561-4EBA-C9F9-1841A22ED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55" y="280060"/>
            <a:ext cx="3327446" cy="3165245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6B1AF86E-7170-9528-F777-DA3208FE3D53}"/>
              </a:ext>
            </a:extLst>
          </p:cNvPr>
          <p:cNvSpPr/>
          <p:nvPr/>
        </p:nvSpPr>
        <p:spPr>
          <a:xfrm>
            <a:off x="4399363" y="1757112"/>
            <a:ext cx="4660490" cy="29648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A5CFFA18-DC4E-F19F-8761-203E815E642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095429" y="354447"/>
            <a:ext cx="3632740" cy="3308405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141BFF9A-89E3-29D8-AB1C-7C47138CB801}"/>
              </a:ext>
            </a:extLst>
          </p:cNvPr>
          <p:cNvCxnSpPr>
            <a:cxnSpLocks/>
          </p:cNvCxnSpPr>
          <p:nvPr/>
        </p:nvCxnSpPr>
        <p:spPr>
          <a:xfrm rot="10800000">
            <a:off x="2725280" y="3613666"/>
            <a:ext cx="2455674" cy="71902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699D5841-83BD-15C0-0482-34C9E2D57966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2725280" y="1862683"/>
            <a:ext cx="754721" cy="1750983"/>
          </a:xfrm>
          <a:prstGeom prst="curvedConnector4">
            <a:avLst>
              <a:gd name="adj1" fmla="val -30289"/>
              <a:gd name="adj2" fmla="val 1019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0788890-C7FE-0CB5-F573-5353DDBD9908}"/>
              </a:ext>
            </a:extLst>
          </p:cNvPr>
          <p:cNvSpPr txBox="1"/>
          <p:nvPr/>
        </p:nvSpPr>
        <p:spPr>
          <a:xfrm>
            <a:off x="6629135" y="459901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126ECB-859A-804E-3B93-BBD89CB41468}"/>
              </a:ext>
            </a:extLst>
          </p:cNvPr>
          <p:cNvSpPr txBox="1"/>
          <p:nvPr/>
        </p:nvSpPr>
        <p:spPr>
          <a:xfrm>
            <a:off x="152555" y="5054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575862-0095-2437-709A-8D80C43425CE}"/>
              </a:ext>
            </a:extLst>
          </p:cNvPr>
          <p:cNvSpPr txBox="1"/>
          <p:nvPr/>
        </p:nvSpPr>
        <p:spPr>
          <a:xfrm>
            <a:off x="564847" y="6133024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95B892-538B-87BF-D411-A5E5A6557FA1}"/>
              </a:ext>
            </a:extLst>
          </p:cNvPr>
          <p:cNvSpPr txBox="1"/>
          <p:nvPr/>
        </p:nvSpPr>
        <p:spPr>
          <a:xfrm>
            <a:off x="10382178" y="623159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6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145</Words>
  <Application>Microsoft Office PowerPoint</Application>
  <PresentationFormat>宽屏</PresentationFormat>
  <Paragraphs>117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梦婷 李</dc:creator>
  <cp:lastModifiedBy>梦婷 李</cp:lastModifiedBy>
  <cp:revision>13</cp:revision>
  <dcterms:created xsi:type="dcterms:W3CDTF">2025-03-23T03:27:29Z</dcterms:created>
  <dcterms:modified xsi:type="dcterms:W3CDTF">2025-03-31T10:22:02Z</dcterms:modified>
</cp:coreProperties>
</file>